
<file path=[Content_Types].xml><?xml version="1.0" encoding="utf-8"?>
<Types xmlns="http://schemas.openxmlformats.org/package/2006/content-types">
  <Default Extension="png" ContentType="image/png"/>
  <Default Extension="jfif" ContentType="image/jpe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6" r:id="rId1"/>
  </p:sldMasterIdLst>
  <p:notesMasterIdLst>
    <p:notesMasterId r:id="rId46"/>
  </p:notesMasterIdLst>
  <p:sldIdLst>
    <p:sldId id="256" r:id="rId2"/>
    <p:sldId id="269" r:id="rId3"/>
    <p:sldId id="272" r:id="rId4"/>
    <p:sldId id="258" r:id="rId5"/>
    <p:sldId id="271" r:id="rId6"/>
    <p:sldId id="260" r:id="rId7"/>
    <p:sldId id="261" r:id="rId8"/>
    <p:sldId id="262" r:id="rId9"/>
    <p:sldId id="263" r:id="rId10"/>
    <p:sldId id="264" r:id="rId11"/>
    <p:sldId id="265" r:id="rId12"/>
    <p:sldId id="266" r:id="rId13"/>
    <p:sldId id="267" r:id="rId14"/>
    <p:sldId id="268" r:id="rId15"/>
    <p:sldId id="259" r:id="rId16"/>
    <p:sldId id="270" r:id="rId17"/>
    <p:sldId id="273" r:id="rId18"/>
    <p:sldId id="274" r:id="rId19"/>
    <p:sldId id="275" r:id="rId20"/>
    <p:sldId id="276" r:id="rId21"/>
    <p:sldId id="277" r:id="rId22"/>
    <p:sldId id="278" r:id="rId23"/>
    <p:sldId id="279" r:id="rId24"/>
    <p:sldId id="281" r:id="rId25"/>
    <p:sldId id="282" r:id="rId26"/>
    <p:sldId id="283" r:id="rId27"/>
    <p:sldId id="284" r:id="rId28"/>
    <p:sldId id="285" r:id="rId29"/>
    <p:sldId id="286" r:id="rId30"/>
    <p:sldId id="287" r:id="rId31"/>
    <p:sldId id="288" r:id="rId32"/>
    <p:sldId id="289" r:id="rId33"/>
    <p:sldId id="290" r:id="rId34"/>
    <p:sldId id="291" r:id="rId35"/>
    <p:sldId id="292" r:id="rId36"/>
    <p:sldId id="293" r:id="rId37"/>
    <p:sldId id="294" r:id="rId38"/>
    <p:sldId id="296" r:id="rId39"/>
    <p:sldId id="299" r:id="rId40"/>
    <p:sldId id="301" r:id="rId41"/>
    <p:sldId id="302" r:id="rId42"/>
    <p:sldId id="303" r:id="rId43"/>
    <p:sldId id="257" r:id="rId44"/>
    <p:sldId id="280" r:id="rId45"/>
  </p:sldIdLst>
  <p:sldSz cx="18288000" cy="10287000"/>
  <p:notesSz cx="6858000" cy="9144000"/>
  <p:embeddedFontLst>
    <p:embeddedFont>
      <p:font typeface="Calibri" panose="020F0502020204030204" pitchFamily="34" charset="0"/>
      <p:regular r:id="rId47"/>
      <p:bold r:id="rId48"/>
      <p:italic r:id="rId49"/>
      <p:boldItalic r:id="rId50"/>
    </p:embeddedFont>
    <p:embeddedFont>
      <p:font typeface="DM Sans" panose="020B0604020202020204" charset="0"/>
      <p:regular r:id="rId51"/>
      <p:bold r:id="rId52"/>
      <p:italic r:id="rId53"/>
      <p:boldItalic r:id="rId5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C5C99E7-1F28-4BA4-A6A6-6550FA78030D}">
  <a:tblStyle styleId="{CC5C99E7-1F28-4BA4-A6A6-6550FA78030D}"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12" autoAdjust="0"/>
    <p:restoredTop sz="94479" autoAdjust="0"/>
  </p:normalViewPr>
  <p:slideViewPr>
    <p:cSldViewPr snapToGrid="0">
      <p:cViewPr varScale="1">
        <p:scale>
          <a:sx n="45" d="100"/>
          <a:sy n="45" d="100"/>
        </p:scale>
        <p:origin x="762" y="48"/>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1.fntdata"/><Relationship Id="rId50" Type="http://schemas.openxmlformats.org/officeDocument/2006/relationships/font" Target="fonts/font4.fntdata"/><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7.fntdata"/><Relationship Id="rId58" Type="http://schemas.openxmlformats.org/officeDocument/2006/relationships/tableStyles" Target="tableStyle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2.fntdata"/><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font" Target="fonts/font5.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3.fntdata"/><Relationship Id="rId5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6.fntdata"/></Relationships>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jpeg>
</file>

<file path=ppt/media/image38.png>
</file>

<file path=ppt/media/image39.jfif>
</file>

<file path=ppt/media/image4.png>
</file>

<file path=ppt/media/image40.png>
</file>

<file path=ppt/media/image41.jfif>
</file>

<file path=ppt/media/image42.png>
</file>

<file path=ppt/media/image43.jfif>
</file>

<file path=ppt/media/image44.png>
</file>

<file path=ppt/media/image45.jfif>
</file>

<file path=ppt/media/image46.png>
</file>

<file path=ppt/media/image47.jfif>
</file>

<file path=ppt/media/image48.png>
</file>

<file path=ppt/media/image49.png>
</file>

<file path=ppt/media/image5.png>
</file>

<file path=ppt/media/image50.jfif>
</file>

<file path=ppt/media/image51.jfif>
</file>

<file path=ppt/media/image52.png>
</file>

<file path=ppt/media/image53.png>
</file>

<file path=ppt/media/image54.png>
</file>

<file path=ppt/media/image55.png>
</file>

<file path=ppt/media/image56.jfif>
</file>

<file path=ppt/media/image57.jfif>
</file>

<file path=ppt/media/image58.jfif>
</file>

<file path=ppt/media/image59.jpeg>
</file>

<file path=ppt/media/image6.png>
</file>

<file path=ppt/media/image60.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
        <p:cNvGrpSpPr/>
        <p:nvPr/>
      </p:nvGrpSpPr>
      <p:grpSpPr>
        <a:xfrm>
          <a:off x="0" y="0"/>
          <a:ext cx="0" cy="0"/>
          <a:chOff x="0" y="0"/>
          <a:chExt cx="0" cy="0"/>
        </a:xfrm>
      </p:grpSpPr>
      <p:sp>
        <p:nvSpPr>
          <p:cNvPr id="42" name="Google Shape;42;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43" name="Google Shape;43;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9" name="Google Shape;299;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Google Shape;318;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9" name="Google Shape;319;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p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36" name="Google Shape;336;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6" name="Google Shape;15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5" name="Google Shape;125;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2" name="Google Shape;14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381000" y="685800"/>
            <a:ext cx="6096000" cy="3429000"/>
          </a:xfrm>
        </p:spPr>
      </p:sp>
      <p:sp>
        <p:nvSpPr>
          <p:cNvPr id="3" name="Marcador de notas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257794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0" name="Google Shape;170;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4" name="Google Shape;194;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7" name="Google Shape;227;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0" name="Google Shape;240;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9" name="Google Shape;259;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2" name="Google Shape;272;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
        <p:cNvGrpSpPr/>
        <p:nvPr/>
      </p:nvGrpSpPr>
      <p:grpSpPr>
        <a:xfrm>
          <a:off x="0" y="0"/>
          <a:ext cx="0" cy="0"/>
          <a:chOff x="0" y="0"/>
          <a:chExt cx="0" cy="0"/>
        </a:xfrm>
      </p:grpSpPr>
      <p:sp>
        <p:nvSpPr>
          <p:cNvPr id="10" name="Google Shape;10;p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3"/>
          <p:cNvSpPr txBox="1">
            <a:spLocks noGrp="1"/>
          </p:cNvSpPr>
          <p:nvPr>
            <p:ph type="subTitle" idx="1"/>
          </p:nvPr>
        </p:nvSpPr>
        <p:spPr>
          <a:xfrm>
            <a:off x="1241750" y="2305750"/>
            <a:ext cx="6400800" cy="770400"/>
          </a:xfrm>
          <a:prstGeom prst="rect">
            <a:avLst/>
          </a:prstGeom>
          <a:noFill/>
          <a:ln>
            <a:noFill/>
          </a:ln>
        </p:spPr>
        <p:txBody>
          <a:bodyPr spcFirstLastPara="1" wrap="square" lIns="91425" tIns="45700" rIns="91425" bIns="45700" anchor="t" anchorCtr="0">
            <a:normAutofit/>
          </a:bodyPr>
          <a:lstStyle>
            <a:lvl1pPr lvl="0">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13" name="Google Shape;13;p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
        <p:nvSpPr>
          <p:cNvPr id="14" name="Google Shape;14;p3"/>
          <p:cNvSpPr txBox="1">
            <a:spLocks noGrp="1"/>
          </p:cNvSpPr>
          <p:nvPr>
            <p:ph type="title"/>
          </p:nvPr>
        </p:nvSpPr>
        <p:spPr>
          <a:xfrm>
            <a:off x="988375" y="862750"/>
            <a:ext cx="129174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8000"/>
              <a:buNone/>
              <a:defRPr sz="8000" i="0" u="none" strike="noStrike" cap="none">
                <a:solidFill>
                  <a:schemeClr val="dk1"/>
                </a:solidFill>
              </a:defRPr>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5"/>
        <p:cNvGrpSpPr/>
        <p:nvPr/>
      </p:nvGrpSpPr>
      <p:grpSpPr>
        <a:xfrm>
          <a:off x="0" y="0"/>
          <a:ext cx="0" cy="0"/>
          <a:chOff x="0" y="0"/>
          <a:chExt cx="0" cy="0"/>
        </a:xfrm>
      </p:grpSpPr>
      <p:sp>
        <p:nvSpPr>
          <p:cNvPr id="16" name="Google Shape;16;p4"/>
          <p:cNvSpPr txBox="1">
            <a:spLocks noGrp="1"/>
          </p:cNvSpPr>
          <p:nvPr>
            <p:ph type="title"/>
          </p:nvPr>
        </p:nvSpPr>
        <p:spPr>
          <a:xfrm>
            <a:off x="988375" y="862750"/>
            <a:ext cx="129174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8000"/>
              <a:buNone/>
              <a:defRPr/>
            </a:lvl2pPr>
            <a:lvl3pPr lvl="2">
              <a:spcBef>
                <a:spcPts val="0"/>
              </a:spcBef>
              <a:spcAft>
                <a:spcPts val="0"/>
              </a:spcAft>
              <a:buSzPts val="8000"/>
              <a:buNone/>
              <a:defRPr/>
            </a:lvl3pPr>
            <a:lvl4pPr lvl="3">
              <a:spcBef>
                <a:spcPts val="0"/>
              </a:spcBef>
              <a:spcAft>
                <a:spcPts val="0"/>
              </a:spcAft>
              <a:buSzPts val="8000"/>
              <a:buNone/>
              <a:defRPr/>
            </a:lvl4pPr>
            <a:lvl5pPr lvl="4">
              <a:spcBef>
                <a:spcPts val="0"/>
              </a:spcBef>
              <a:spcAft>
                <a:spcPts val="0"/>
              </a:spcAft>
              <a:buSzPts val="8000"/>
              <a:buNone/>
              <a:defRPr/>
            </a:lvl5pPr>
            <a:lvl6pPr lvl="5">
              <a:spcBef>
                <a:spcPts val="0"/>
              </a:spcBef>
              <a:spcAft>
                <a:spcPts val="0"/>
              </a:spcAft>
              <a:buSzPts val="8000"/>
              <a:buNone/>
              <a:defRPr/>
            </a:lvl6pPr>
            <a:lvl7pPr lvl="6">
              <a:spcBef>
                <a:spcPts val="0"/>
              </a:spcBef>
              <a:spcAft>
                <a:spcPts val="0"/>
              </a:spcAft>
              <a:buSzPts val="8000"/>
              <a:buNone/>
              <a:defRPr/>
            </a:lvl7pPr>
            <a:lvl8pPr lvl="7">
              <a:spcBef>
                <a:spcPts val="0"/>
              </a:spcBef>
              <a:spcAft>
                <a:spcPts val="0"/>
              </a:spcAft>
              <a:buSzPts val="8000"/>
              <a:buNone/>
              <a:defRPr/>
            </a:lvl8pPr>
            <a:lvl9pPr lvl="8">
              <a:spcBef>
                <a:spcPts val="0"/>
              </a:spcBef>
              <a:spcAft>
                <a:spcPts val="0"/>
              </a:spcAft>
              <a:buSzPts val="8000"/>
              <a:buNone/>
              <a:defRPr/>
            </a:lvl9pPr>
          </a:lstStyle>
          <a:p>
            <a:endParaRPr/>
          </a:p>
        </p:txBody>
      </p:sp>
      <p:sp>
        <p:nvSpPr>
          <p:cNvPr id="17" name="Google Shape;17;p4"/>
          <p:cNvSpPr txBox="1">
            <a:spLocks noGrp="1"/>
          </p:cNvSpPr>
          <p:nvPr>
            <p:ph type="body" idx="1"/>
          </p:nvPr>
        </p:nvSpPr>
        <p:spPr>
          <a:xfrm>
            <a:off x="1433500" y="3190900"/>
            <a:ext cx="8229600" cy="45261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8" name="Google Shape;18;p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sp>
        <p:nvSpPr>
          <p:cNvPr id="20" name="Google Shape;20;p5"/>
          <p:cNvSpPr txBox="1">
            <a:spLocks noGrp="1"/>
          </p:cNvSpPr>
          <p:nvPr>
            <p:ph type="body" idx="1"/>
          </p:nvPr>
        </p:nvSpPr>
        <p:spPr>
          <a:xfrm>
            <a:off x="2004363" y="6721463"/>
            <a:ext cx="7772400" cy="1500300"/>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SzPts val="4000"/>
              <a:buNone/>
              <a:defRPr sz="4000"/>
            </a:lvl1pPr>
            <a:lvl2pPr marL="914400" lvl="1" indent="-228600" algn="l">
              <a:spcBef>
                <a:spcPts val="360"/>
              </a:spcBef>
              <a:spcAft>
                <a:spcPts val="0"/>
              </a:spcAft>
              <a:buSzPts val="4000"/>
              <a:buNone/>
              <a:defRPr sz="4000"/>
            </a:lvl2pPr>
            <a:lvl3pPr marL="1371600" lvl="2" indent="-228600" algn="l">
              <a:spcBef>
                <a:spcPts val="320"/>
              </a:spcBef>
              <a:spcAft>
                <a:spcPts val="0"/>
              </a:spcAft>
              <a:buSzPts val="4000"/>
              <a:buNone/>
              <a:defRPr sz="4000"/>
            </a:lvl3pPr>
            <a:lvl4pPr marL="1828800" lvl="3" indent="-228600" algn="l">
              <a:spcBef>
                <a:spcPts val="280"/>
              </a:spcBef>
              <a:spcAft>
                <a:spcPts val="0"/>
              </a:spcAft>
              <a:buSzPts val="4000"/>
              <a:buNone/>
              <a:defRPr sz="4000"/>
            </a:lvl4pPr>
            <a:lvl5pPr marL="2286000" lvl="4" indent="-228600" algn="l">
              <a:spcBef>
                <a:spcPts val="280"/>
              </a:spcBef>
              <a:spcAft>
                <a:spcPts val="0"/>
              </a:spcAft>
              <a:buSzPts val="4000"/>
              <a:buNone/>
              <a:defRPr sz="4000"/>
            </a:lvl5pPr>
            <a:lvl6pPr marL="2743200" lvl="5" indent="-228600" algn="l">
              <a:spcBef>
                <a:spcPts val="280"/>
              </a:spcBef>
              <a:spcAft>
                <a:spcPts val="0"/>
              </a:spcAft>
              <a:buSzPts val="4000"/>
              <a:buNone/>
              <a:defRPr sz="4000"/>
            </a:lvl6pPr>
            <a:lvl7pPr marL="3200400" lvl="6" indent="-228600" algn="l">
              <a:spcBef>
                <a:spcPts val="280"/>
              </a:spcBef>
              <a:spcAft>
                <a:spcPts val="0"/>
              </a:spcAft>
              <a:buSzPts val="4000"/>
              <a:buNone/>
              <a:defRPr sz="4000"/>
            </a:lvl7pPr>
            <a:lvl8pPr marL="3657600" lvl="7" indent="-228600" algn="l">
              <a:spcBef>
                <a:spcPts val="280"/>
              </a:spcBef>
              <a:spcAft>
                <a:spcPts val="0"/>
              </a:spcAft>
              <a:buSzPts val="4000"/>
              <a:buNone/>
              <a:defRPr sz="4000"/>
            </a:lvl8pPr>
            <a:lvl9pPr marL="4114800" lvl="8" indent="-228600" algn="l">
              <a:spcBef>
                <a:spcPts val="280"/>
              </a:spcBef>
              <a:spcAft>
                <a:spcPts val="0"/>
              </a:spcAft>
              <a:buSzPts val="4000"/>
              <a:buNone/>
              <a:defRPr sz="4000"/>
            </a:lvl9pPr>
          </a:lstStyle>
          <a:p>
            <a:endParaRPr/>
          </a:p>
        </p:txBody>
      </p:sp>
      <p:sp>
        <p:nvSpPr>
          <p:cNvPr id="21" name="Google Shape;21;p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
        <p:nvSpPr>
          <p:cNvPr id="22" name="Google Shape;22;p5"/>
          <p:cNvSpPr txBox="1">
            <a:spLocks noGrp="1"/>
          </p:cNvSpPr>
          <p:nvPr>
            <p:ph type="title"/>
          </p:nvPr>
        </p:nvSpPr>
        <p:spPr>
          <a:xfrm>
            <a:off x="988375" y="862750"/>
            <a:ext cx="129174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2"/>
              </a:buClr>
              <a:buSzPts val="8000"/>
              <a:buNone/>
              <a:defRPr sz="8000" i="0" u="none" strike="noStrike" cap="none">
                <a:solidFill>
                  <a:schemeClr val="dk2"/>
                </a:solidFill>
              </a:defRPr>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3"/>
        <p:cNvGrpSpPr/>
        <p:nvPr/>
      </p:nvGrpSpPr>
      <p:grpSpPr>
        <a:xfrm>
          <a:off x="0" y="0"/>
          <a:ext cx="0" cy="0"/>
          <a:chOff x="0" y="0"/>
          <a:chExt cx="0" cy="0"/>
        </a:xfrm>
      </p:grpSpPr>
      <p:sp>
        <p:nvSpPr>
          <p:cNvPr id="24" name="Google Shape;24;p6"/>
          <p:cNvSpPr txBox="1">
            <a:spLocks noGrp="1"/>
          </p:cNvSpPr>
          <p:nvPr>
            <p:ph type="title"/>
          </p:nvPr>
        </p:nvSpPr>
        <p:spPr>
          <a:xfrm>
            <a:off x="988375" y="862750"/>
            <a:ext cx="129174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lt1"/>
              </a:buClr>
              <a:buSzPts val="1800"/>
              <a:buNone/>
              <a:defRPr>
                <a:solidFill>
                  <a:schemeClr val="lt1"/>
                </a:solidFill>
              </a:defRPr>
            </a:lvl1pPr>
            <a:lvl2pPr lvl="1">
              <a:spcBef>
                <a:spcPts val="0"/>
              </a:spcBef>
              <a:spcAft>
                <a:spcPts val="0"/>
              </a:spcAft>
              <a:buSzPts val="8000"/>
              <a:buNone/>
              <a:defRPr/>
            </a:lvl2pPr>
            <a:lvl3pPr lvl="2">
              <a:spcBef>
                <a:spcPts val="0"/>
              </a:spcBef>
              <a:spcAft>
                <a:spcPts val="0"/>
              </a:spcAft>
              <a:buSzPts val="8000"/>
              <a:buNone/>
              <a:defRPr/>
            </a:lvl3pPr>
            <a:lvl4pPr lvl="3">
              <a:spcBef>
                <a:spcPts val="0"/>
              </a:spcBef>
              <a:spcAft>
                <a:spcPts val="0"/>
              </a:spcAft>
              <a:buSzPts val="8000"/>
              <a:buNone/>
              <a:defRPr/>
            </a:lvl4pPr>
            <a:lvl5pPr lvl="4">
              <a:spcBef>
                <a:spcPts val="0"/>
              </a:spcBef>
              <a:spcAft>
                <a:spcPts val="0"/>
              </a:spcAft>
              <a:buSzPts val="8000"/>
              <a:buNone/>
              <a:defRPr/>
            </a:lvl5pPr>
            <a:lvl6pPr lvl="5">
              <a:spcBef>
                <a:spcPts val="0"/>
              </a:spcBef>
              <a:spcAft>
                <a:spcPts val="0"/>
              </a:spcAft>
              <a:buSzPts val="8000"/>
              <a:buNone/>
              <a:defRPr/>
            </a:lvl6pPr>
            <a:lvl7pPr lvl="6">
              <a:spcBef>
                <a:spcPts val="0"/>
              </a:spcBef>
              <a:spcAft>
                <a:spcPts val="0"/>
              </a:spcAft>
              <a:buSzPts val="8000"/>
              <a:buNone/>
              <a:defRPr/>
            </a:lvl7pPr>
            <a:lvl8pPr lvl="7">
              <a:spcBef>
                <a:spcPts val="0"/>
              </a:spcBef>
              <a:spcAft>
                <a:spcPts val="0"/>
              </a:spcAft>
              <a:buSzPts val="8000"/>
              <a:buNone/>
              <a:defRPr/>
            </a:lvl8pPr>
            <a:lvl9pPr lvl="8">
              <a:spcBef>
                <a:spcPts val="0"/>
              </a:spcBef>
              <a:spcAft>
                <a:spcPts val="0"/>
              </a:spcAft>
              <a:buSzPts val="8000"/>
              <a:buNone/>
              <a:defRPr/>
            </a:lvl9pPr>
          </a:lstStyle>
          <a:p>
            <a:endParaRPr/>
          </a:p>
        </p:txBody>
      </p:sp>
      <p:sp>
        <p:nvSpPr>
          <p:cNvPr id="25" name="Google Shape;25;p6"/>
          <p:cNvSpPr txBox="1">
            <a:spLocks noGrp="1"/>
          </p:cNvSpPr>
          <p:nvPr>
            <p:ph type="body" idx="1"/>
          </p:nvPr>
        </p:nvSpPr>
        <p:spPr>
          <a:xfrm>
            <a:off x="2997200" y="3773300"/>
            <a:ext cx="4038600" cy="4526100"/>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26" name="Google Shape;26;p6"/>
          <p:cNvSpPr txBox="1">
            <a:spLocks noGrp="1"/>
          </p:cNvSpPr>
          <p:nvPr>
            <p:ph type="body" idx="2"/>
          </p:nvPr>
        </p:nvSpPr>
        <p:spPr>
          <a:xfrm>
            <a:off x="7188200" y="3773300"/>
            <a:ext cx="4038600" cy="4526100"/>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27" name="Google Shape;27;p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988375" y="862750"/>
            <a:ext cx="129174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8000"/>
              <a:buNone/>
              <a:defRPr/>
            </a:lvl2pPr>
            <a:lvl3pPr lvl="2">
              <a:spcBef>
                <a:spcPts val="0"/>
              </a:spcBef>
              <a:spcAft>
                <a:spcPts val="0"/>
              </a:spcAft>
              <a:buSzPts val="8000"/>
              <a:buNone/>
              <a:defRPr/>
            </a:lvl3pPr>
            <a:lvl4pPr lvl="3">
              <a:spcBef>
                <a:spcPts val="0"/>
              </a:spcBef>
              <a:spcAft>
                <a:spcPts val="0"/>
              </a:spcAft>
              <a:buSzPts val="8000"/>
              <a:buNone/>
              <a:defRPr/>
            </a:lvl4pPr>
            <a:lvl5pPr lvl="4">
              <a:spcBef>
                <a:spcPts val="0"/>
              </a:spcBef>
              <a:spcAft>
                <a:spcPts val="0"/>
              </a:spcAft>
              <a:buSzPts val="8000"/>
              <a:buNone/>
              <a:defRPr/>
            </a:lvl5pPr>
            <a:lvl6pPr lvl="5">
              <a:spcBef>
                <a:spcPts val="0"/>
              </a:spcBef>
              <a:spcAft>
                <a:spcPts val="0"/>
              </a:spcAft>
              <a:buSzPts val="8000"/>
              <a:buNone/>
              <a:defRPr/>
            </a:lvl6pPr>
            <a:lvl7pPr lvl="6">
              <a:spcBef>
                <a:spcPts val="0"/>
              </a:spcBef>
              <a:spcAft>
                <a:spcPts val="0"/>
              </a:spcAft>
              <a:buSzPts val="8000"/>
              <a:buNone/>
              <a:defRPr/>
            </a:lvl7pPr>
            <a:lvl8pPr lvl="7">
              <a:spcBef>
                <a:spcPts val="0"/>
              </a:spcBef>
              <a:spcAft>
                <a:spcPts val="0"/>
              </a:spcAft>
              <a:buSzPts val="8000"/>
              <a:buNone/>
              <a:defRPr/>
            </a:lvl8pPr>
            <a:lvl9pPr lvl="8">
              <a:spcBef>
                <a:spcPts val="0"/>
              </a:spcBef>
              <a:spcAft>
                <a:spcPts val="0"/>
              </a:spcAft>
              <a:buSzPts val="8000"/>
              <a:buNone/>
              <a:defRPr/>
            </a:lvl9pPr>
          </a:lstStyle>
          <a:p>
            <a:endParaRPr/>
          </a:p>
        </p:txBody>
      </p:sp>
      <p:sp>
        <p:nvSpPr>
          <p:cNvPr id="30" name="Google Shape;30;p7"/>
          <p:cNvSpPr txBox="1">
            <a:spLocks noGrp="1"/>
          </p:cNvSpPr>
          <p:nvPr>
            <p:ph type="body" idx="1"/>
          </p:nvPr>
        </p:nvSpPr>
        <p:spPr>
          <a:xfrm>
            <a:off x="1868300" y="2795750"/>
            <a:ext cx="4040100" cy="3951300"/>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31" name="Google Shape;31;p7"/>
          <p:cNvSpPr txBox="1">
            <a:spLocks noGrp="1"/>
          </p:cNvSpPr>
          <p:nvPr>
            <p:ph type="body" idx="2"/>
          </p:nvPr>
        </p:nvSpPr>
        <p:spPr>
          <a:xfrm>
            <a:off x="6056125" y="2795750"/>
            <a:ext cx="4041900" cy="3951300"/>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32" name="Google Shape;32;p7"/>
          <p:cNvSpPr txBox="1">
            <a:spLocks noGrp="1"/>
          </p:cNvSpPr>
          <p:nvPr>
            <p:ph type="sldNum" idx="12"/>
          </p:nvPr>
        </p:nvSpPr>
        <p:spPr>
          <a:xfrm>
            <a:off x="5734750" y="3703450"/>
            <a:ext cx="2133600" cy="3651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3"/>
        <p:cNvGrpSpPr/>
        <p:nvPr/>
      </p:nvGrpSpPr>
      <p:grpSpPr>
        <a:xfrm>
          <a:off x="0" y="0"/>
          <a:ext cx="0" cy="0"/>
          <a:chOff x="0" y="0"/>
          <a:chExt cx="0" cy="0"/>
        </a:xfrm>
      </p:grpSpPr>
      <p:sp>
        <p:nvSpPr>
          <p:cNvPr id="34" name="Google Shape;34;p8"/>
          <p:cNvSpPr txBox="1">
            <a:spLocks noGrp="1"/>
          </p:cNvSpPr>
          <p:nvPr>
            <p:ph type="title"/>
          </p:nvPr>
        </p:nvSpPr>
        <p:spPr>
          <a:xfrm>
            <a:off x="988375" y="862750"/>
            <a:ext cx="129174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8000"/>
              <a:buNone/>
              <a:defRPr/>
            </a:lvl2pPr>
            <a:lvl3pPr lvl="2">
              <a:spcBef>
                <a:spcPts val="0"/>
              </a:spcBef>
              <a:spcAft>
                <a:spcPts val="0"/>
              </a:spcAft>
              <a:buSzPts val="8000"/>
              <a:buNone/>
              <a:defRPr/>
            </a:lvl3pPr>
            <a:lvl4pPr lvl="3">
              <a:spcBef>
                <a:spcPts val="0"/>
              </a:spcBef>
              <a:spcAft>
                <a:spcPts val="0"/>
              </a:spcAft>
              <a:buSzPts val="8000"/>
              <a:buNone/>
              <a:defRPr/>
            </a:lvl4pPr>
            <a:lvl5pPr lvl="4">
              <a:spcBef>
                <a:spcPts val="0"/>
              </a:spcBef>
              <a:spcAft>
                <a:spcPts val="0"/>
              </a:spcAft>
              <a:buSzPts val="8000"/>
              <a:buNone/>
              <a:defRPr/>
            </a:lvl5pPr>
            <a:lvl6pPr lvl="5">
              <a:spcBef>
                <a:spcPts val="0"/>
              </a:spcBef>
              <a:spcAft>
                <a:spcPts val="0"/>
              </a:spcAft>
              <a:buSzPts val="8000"/>
              <a:buNone/>
              <a:defRPr/>
            </a:lvl6pPr>
            <a:lvl7pPr lvl="6">
              <a:spcBef>
                <a:spcPts val="0"/>
              </a:spcBef>
              <a:spcAft>
                <a:spcPts val="0"/>
              </a:spcAft>
              <a:buSzPts val="8000"/>
              <a:buNone/>
              <a:defRPr/>
            </a:lvl7pPr>
            <a:lvl8pPr lvl="7">
              <a:spcBef>
                <a:spcPts val="0"/>
              </a:spcBef>
              <a:spcAft>
                <a:spcPts val="0"/>
              </a:spcAft>
              <a:buSzPts val="8000"/>
              <a:buNone/>
              <a:defRPr/>
            </a:lvl8pPr>
            <a:lvl9pPr lvl="8">
              <a:spcBef>
                <a:spcPts val="0"/>
              </a:spcBef>
              <a:spcAft>
                <a:spcPts val="0"/>
              </a:spcAft>
              <a:buSzPts val="8000"/>
              <a:buNone/>
              <a:defRPr/>
            </a:lvl9pPr>
          </a:lstStyle>
          <a:p>
            <a:endParaRPr/>
          </a:p>
        </p:txBody>
      </p:sp>
      <p:sp>
        <p:nvSpPr>
          <p:cNvPr id="35" name="Google Shape;35;p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36"/>
        <p:cNvGrpSpPr/>
        <p:nvPr/>
      </p:nvGrpSpPr>
      <p:grpSpPr>
        <a:xfrm>
          <a:off x="0" y="0"/>
          <a:ext cx="0" cy="0"/>
          <a:chOff x="0" y="0"/>
          <a:chExt cx="0" cy="0"/>
        </a:xfrm>
      </p:grpSpPr>
      <p:sp>
        <p:nvSpPr>
          <p:cNvPr id="37" name="Google Shape;37;p9"/>
          <p:cNvSpPr>
            <a:spLocks noGrp="1"/>
          </p:cNvSpPr>
          <p:nvPr>
            <p:ph type="pic" idx="2"/>
          </p:nvPr>
        </p:nvSpPr>
        <p:spPr>
          <a:xfrm>
            <a:off x="11190288" y="3435000"/>
            <a:ext cx="5486400" cy="4114800"/>
          </a:xfrm>
          <a:prstGeom prst="rect">
            <a:avLst/>
          </a:prstGeom>
          <a:noFill/>
          <a:ln>
            <a:noFill/>
          </a:ln>
        </p:spPr>
      </p:sp>
      <p:sp>
        <p:nvSpPr>
          <p:cNvPr id="38" name="Google Shape;38;p9"/>
          <p:cNvSpPr txBox="1">
            <a:spLocks noGrp="1"/>
          </p:cNvSpPr>
          <p:nvPr>
            <p:ph type="body" idx="1"/>
          </p:nvPr>
        </p:nvSpPr>
        <p:spPr>
          <a:xfrm>
            <a:off x="1764063" y="3434988"/>
            <a:ext cx="5486400" cy="804900"/>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lt1"/>
              </a:buClr>
              <a:buSzPts val="4000"/>
              <a:buNone/>
              <a:defRPr sz="4000">
                <a:solidFill>
                  <a:schemeClr val="lt1"/>
                </a:solidFill>
              </a:defRPr>
            </a:lvl1pPr>
            <a:lvl2pPr marL="914400" lvl="1" indent="-228600" algn="l">
              <a:spcBef>
                <a:spcPts val="240"/>
              </a:spcBef>
              <a:spcAft>
                <a:spcPts val="0"/>
              </a:spcAft>
              <a:buClr>
                <a:schemeClr val="lt1"/>
              </a:buClr>
              <a:buSzPts val="4000"/>
              <a:buNone/>
              <a:defRPr sz="4000">
                <a:solidFill>
                  <a:schemeClr val="lt1"/>
                </a:solidFill>
              </a:defRPr>
            </a:lvl2pPr>
            <a:lvl3pPr marL="1371600" lvl="2" indent="-228600" algn="l">
              <a:spcBef>
                <a:spcPts val="200"/>
              </a:spcBef>
              <a:spcAft>
                <a:spcPts val="0"/>
              </a:spcAft>
              <a:buClr>
                <a:schemeClr val="lt1"/>
              </a:buClr>
              <a:buSzPts val="4000"/>
              <a:buNone/>
              <a:defRPr sz="4000">
                <a:solidFill>
                  <a:schemeClr val="lt1"/>
                </a:solidFill>
              </a:defRPr>
            </a:lvl3pPr>
            <a:lvl4pPr marL="1828800" lvl="3" indent="-228600" algn="l">
              <a:spcBef>
                <a:spcPts val="180"/>
              </a:spcBef>
              <a:spcAft>
                <a:spcPts val="0"/>
              </a:spcAft>
              <a:buClr>
                <a:schemeClr val="lt1"/>
              </a:buClr>
              <a:buSzPts val="4000"/>
              <a:buNone/>
              <a:defRPr sz="4000">
                <a:solidFill>
                  <a:schemeClr val="lt1"/>
                </a:solidFill>
              </a:defRPr>
            </a:lvl4pPr>
            <a:lvl5pPr marL="2286000" lvl="4" indent="-228600" algn="l">
              <a:spcBef>
                <a:spcPts val="180"/>
              </a:spcBef>
              <a:spcAft>
                <a:spcPts val="0"/>
              </a:spcAft>
              <a:buClr>
                <a:schemeClr val="lt1"/>
              </a:buClr>
              <a:buSzPts val="4000"/>
              <a:buNone/>
              <a:defRPr sz="4000">
                <a:solidFill>
                  <a:schemeClr val="lt1"/>
                </a:solidFill>
              </a:defRPr>
            </a:lvl5pPr>
            <a:lvl6pPr marL="2743200" lvl="5" indent="-228600" algn="l">
              <a:spcBef>
                <a:spcPts val="180"/>
              </a:spcBef>
              <a:spcAft>
                <a:spcPts val="0"/>
              </a:spcAft>
              <a:buClr>
                <a:schemeClr val="lt1"/>
              </a:buClr>
              <a:buSzPts val="4000"/>
              <a:buNone/>
              <a:defRPr sz="4000">
                <a:solidFill>
                  <a:schemeClr val="lt1"/>
                </a:solidFill>
              </a:defRPr>
            </a:lvl6pPr>
            <a:lvl7pPr marL="3200400" lvl="6" indent="-228600" algn="l">
              <a:spcBef>
                <a:spcPts val="180"/>
              </a:spcBef>
              <a:spcAft>
                <a:spcPts val="0"/>
              </a:spcAft>
              <a:buClr>
                <a:schemeClr val="lt1"/>
              </a:buClr>
              <a:buSzPts val="4000"/>
              <a:buNone/>
              <a:defRPr sz="4000">
                <a:solidFill>
                  <a:schemeClr val="lt1"/>
                </a:solidFill>
              </a:defRPr>
            </a:lvl7pPr>
            <a:lvl8pPr marL="3657600" lvl="7" indent="-228600" algn="l">
              <a:spcBef>
                <a:spcPts val="180"/>
              </a:spcBef>
              <a:spcAft>
                <a:spcPts val="0"/>
              </a:spcAft>
              <a:buClr>
                <a:schemeClr val="lt1"/>
              </a:buClr>
              <a:buSzPts val="4000"/>
              <a:buNone/>
              <a:defRPr sz="4000">
                <a:solidFill>
                  <a:schemeClr val="lt1"/>
                </a:solidFill>
              </a:defRPr>
            </a:lvl8pPr>
            <a:lvl9pPr marL="4114800" lvl="8" indent="-228600" algn="l">
              <a:spcBef>
                <a:spcPts val="180"/>
              </a:spcBef>
              <a:spcAft>
                <a:spcPts val="0"/>
              </a:spcAft>
              <a:buClr>
                <a:schemeClr val="lt1"/>
              </a:buClr>
              <a:buSzPts val="4000"/>
              <a:buNone/>
              <a:defRPr sz="4000">
                <a:solidFill>
                  <a:schemeClr val="lt1"/>
                </a:solidFill>
              </a:defRPr>
            </a:lvl9pPr>
          </a:lstStyle>
          <a:p>
            <a:endParaRPr/>
          </a:p>
        </p:txBody>
      </p:sp>
      <p:sp>
        <p:nvSpPr>
          <p:cNvPr id="39" name="Google Shape;39;p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
        <p:nvSpPr>
          <p:cNvPr id="40" name="Google Shape;40;p9"/>
          <p:cNvSpPr txBox="1">
            <a:spLocks noGrp="1"/>
          </p:cNvSpPr>
          <p:nvPr>
            <p:ph type="title"/>
          </p:nvPr>
        </p:nvSpPr>
        <p:spPr>
          <a:xfrm>
            <a:off x="988375" y="862750"/>
            <a:ext cx="129174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2"/>
              </a:buClr>
              <a:buSzPts val="8000"/>
              <a:buNone/>
              <a:defRPr sz="8000" i="0" u="none" strike="noStrike" cap="none">
                <a:solidFill>
                  <a:schemeClr val="dk2"/>
                </a:solidFill>
              </a:defRPr>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88375" y="862750"/>
            <a:ext cx="129174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8000"/>
              <a:buNone/>
              <a:defRPr sz="8000" i="0" u="none" strike="noStrike" cap="none">
                <a:solidFill>
                  <a:schemeClr val="dk1"/>
                </a:solidFill>
              </a:defRPr>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endParaRPr/>
          </a:p>
        </p:txBody>
      </p:sp>
      <p:sp>
        <p:nvSpPr>
          <p:cNvPr id="7" name="Google Shape;7;p1"/>
          <p:cNvSpPr txBox="1">
            <a:spLocks noGrp="1"/>
          </p:cNvSpPr>
          <p:nvPr>
            <p:ph type="body" idx="1"/>
          </p:nvPr>
        </p:nvSpPr>
        <p:spPr>
          <a:xfrm>
            <a:off x="1348850" y="2880450"/>
            <a:ext cx="8229600" cy="4526100"/>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Google Shape;8;p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image" Target="../media/image16.png"/><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image" Target="../media/image20.png"/><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7" Type="http://schemas.openxmlformats.org/officeDocument/2006/relationships/image" Target="../media/image25.png"/><Relationship Id="rId2" Type="http://schemas.openxmlformats.org/officeDocument/2006/relationships/image" Target="../media/image21.png"/><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image" Target="../media/image24.png"/><Relationship Id="rId4" Type="http://schemas.openxmlformats.org/officeDocument/2006/relationships/image" Target="../media/image23.png"/></Relationships>
</file>

<file path=ppt/slides/_rels/slide1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image" Target="../media/image29.png"/><Relationship Id="rId4" Type="http://schemas.openxmlformats.org/officeDocument/2006/relationships/image" Target="../media/image2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image" Target="../media/image33.png"/><Relationship Id="rId4" Type="http://schemas.openxmlformats.org/officeDocument/2006/relationships/image" Target="../media/image32.png"/></Relationships>
</file>

<file path=ppt/slides/_rels/slide2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2.xml"/><Relationship Id="rId5" Type="http://schemas.openxmlformats.org/officeDocument/2006/relationships/image" Target="../media/image1.png"/><Relationship Id="rId4" Type="http://schemas.openxmlformats.org/officeDocument/2006/relationships/image" Target="../media/image36.png"/></Relationships>
</file>

<file path=ppt/slides/_rels/slide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7.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9.jfi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1.jfi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3.jfi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5.jfi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7.jfif"/><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0.jfif"/><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1.jfif"/><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53.png"/></Relationships>
</file>

<file path=ppt/slides/_rels/slide39.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55.png"/></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4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6.jfif"/><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7.jfif"/><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58.jfif"/><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60.jpeg"/><Relationship Id="rId2" Type="http://schemas.openxmlformats.org/officeDocument/2006/relationships/image" Target="../media/image59.jpeg"/><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4"/>
        <p:cNvGrpSpPr/>
        <p:nvPr/>
      </p:nvGrpSpPr>
      <p:grpSpPr>
        <a:xfrm>
          <a:off x="0" y="0"/>
          <a:ext cx="0" cy="0"/>
          <a:chOff x="0" y="0"/>
          <a:chExt cx="0" cy="0"/>
        </a:xfrm>
      </p:grpSpPr>
      <p:grpSp>
        <p:nvGrpSpPr>
          <p:cNvPr id="45" name="Google Shape;45;p10"/>
          <p:cNvGrpSpPr/>
          <p:nvPr/>
        </p:nvGrpSpPr>
        <p:grpSpPr>
          <a:xfrm>
            <a:off x="-12624653" y="-3689805"/>
            <a:ext cx="18275200" cy="18275200"/>
            <a:chOff x="866" y="866"/>
            <a:chExt cx="811067" cy="811067"/>
          </a:xfrm>
          <a:solidFill>
            <a:srgbClr val="FFFF00"/>
          </a:solidFill>
        </p:grpSpPr>
        <p:sp>
          <p:nvSpPr>
            <p:cNvPr id="46" name="Google Shape;46;p10"/>
            <p:cNvSpPr/>
            <p:nvPr/>
          </p:nvSpPr>
          <p:spPr>
            <a:xfrm>
              <a:off x="866" y="866"/>
              <a:ext cx="811067" cy="811067"/>
            </a:xfrm>
            <a:custGeom>
              <a:avLst/>
              <a:gdLst/>
              <a:ahLst/>
              <a:cxnLst/>
              <a:rect l="l" t="t" r="r" b="b"/>
              <a:pathLst>
                <a:path w="811067" h="811067" extrusionOk="0">
                  <a:moveTo>
                    <a:pt x="408189" y="1229"/>
                  </a:moveTo>
                  <a:lnTo>
                    <a:pt x="460096" y="42182"/>
                  </a:lnTo>
                  <a:cubicBezTo>
                    <a:pt x="461746" y="43484"/>
                    <a:pt x="463953" y="43833"/>
                    <a:pt x="465924" y="43105"/>
                  </a:cubicBezTo>
                  <a:lnTo>
                    <a:pt x="527946" y="20196"/>
                  </a:lnTo>
                  <a:cubicBezTo>
                    <a:pt x="529806" y="19509"/>
                    <a:pt x="531895" y="20188"/>
                    <a:pt x="532996" y="21837"/>
                  </a:cubicBezTo>
                  <a:lnTo>
                    <a:pt x="569708" y="76827"/>
                  </a:lnTo>
                  <a:cubicBezTo>
                    <a:pt x="570874" y="78574"/>
                    <a:pt x="572865" y="79589"/>
                    <a:pt x="574964" y="79505"/>
                  </a:cubicBezTo>
                  <a:lnTo>
                    <a:pt x="641030" y="76884"/>
                  </a:lnTo>
                  <a:cubicBezTo>
                    <a:pt x="643012" y="76805"/>
                    <a:pt x="644789" y="78096"/>
                    <a:pt x="645326" y="80005"/>
                  </a:cubicBezTo>
                  <a:lnTo>
                    <a:pt x="663249" y="143647"/>
                  </a:lnTo>
                  <a:cubicBezTo>
                    <a:pt x="663818" y="145669"/>
                    <a:pt x="665399" y="147250"/>
                    <a:pt x="667421" y="147819"/>
                  </a:cubicBezTo>
                  <a:lnTo>
                    <a:pt x="731063" y="165742"/>
                  </a:lnTo>
                  <a:cubicBezTo>
                    <a:pt x="732972" y="166279"/>
                    <a:pt x="734262" y="168056"/>
                    <a:pt x="734184" y="170038"/>
                  </a:cubicBezTo>
                  <a:lnTo>
                    <a:pt x="731563" y="236104"/>
                  </a:lnTo>
                  <a:cubicBezTo>
                    <a:pt x="731479" y="238203"/>
                    <a:pt x="732494" y="240194"/>
                    <a:pt x="734241" y="241361"/>
                  </a:cubicBezTo>
                  <a:lnTo>
                    <a:pt x="789231" y="278072"/>
                  </a:lnTo>
                  <a:cubicBezTo>
                    <a:pt x="790880" y="279173"/>
                    <a:pt x="791559" y="281262"/>
                    <a:pt x="790871" y="283122"/>
                  </a:cubicBezTo>
                  <a:lnTo>
                    <a:pt x="767962" y="345144"/>
                  </a:lnTo>
                  <a:cubicBezTo>
                    <a:pt x="767234" y="347115"/>
                    <a:pt x="767584" y="349322"/>
                    <a:pt x="768885" y="350972"/>
                  </a:cubicBezTo>
                  <a:lnTo>
                    <a:pt x="809839" y="402879"/>
                  </a:lnTo>
                  <a:cubicBezTo>
                    <a:pt x="811068" y="404436"/>
                    <a:pt x="811068" y="406632"/>
                    <a:pt x="809839" y="408189"/>
                  </a:cubicBezTo>
                  <a:lnTo>
                    <a:pt x="768885" y="460096"/>
                  </a:lnTo>
                  <a:cubicBezTo>
                    <a:pt x="767584" y="461746"/>
                    <a:pt x="767234" y="463953"/>
                    <a:pt x="767962" y="465924"/>
                  </a:cubicBezTo>
                  <a:lnTo>
                    <a:pt x="790871" y="527946"/>
                  </a:lnTo>
                  <a:cubicBezTo>
                    <a:pt x="791559" y="529806"/>
                    <a:pt x="790880" y="531895"/>
                    <a:pt x="789231" y="532996"/>
                  </a:cubicBezTo>
                  <a:lnTo>
                    <a:pt x="734241" y="569708"/>
                  </a:lnTo>
                  <a:cubicBezTo>
                    <a:pt x="732494" y="570874"/>
                    <a:pt x="731479" y="572865"/>
                    <a:pt x="731563" y="574964"/>
                  </a:cubicBezTo>
                  <a:lnTo>
                    <a:pt x="734184" y="641030"/>
                  </a:lnTo>
                  <a:cubicBezTo>
                    <a:pt x="734262" y="643012"/>
                    <a:pt x="732972" y="644789"/>
                    <a:pt x="731063" y="645326"/>
                  </a:cubicBezTo>
                  <a:lnTo>
                    <a:pt x="667421" y="663249"/>
                  </a:lnTo>
                  <a:cubicBezTo>
                    <a:pt x="665399" y="663818"/>
                    <a:pt x="663818" y="665399"/>
                    <a:pt x="663249" y="667421"/>
                  </a:cubicBezTo>
                  <a:lnTo>
                    <a:pt x="645326" y="731063"/>
                  </a:lnTo>
                  <a:cubicBezTo>
                    <a:pt x="644789" y="732972"/>
                    <a:pt x="643012" y="734262"/>
                    <a:pt x="641030" y="734184"/>
                  </a:cubicBezTo>
                  <a:lnTo>
                    <a:pt x="574964" y="731563"/>
                  </a:lnTo>
                  <a:cubicBezTo>
                    <a:pt x="572865" y="731479"/>
                    <a:pt x="570874" y="732494"/>
                    <a:pt x="569708" y="734241"/>
                  </a:cubicBezTo>
                  <a:lnTo>
                    <a:pt x="532996" y="789231"/>
                  </a:lnTo>
                  <a:cubicBezTo>
                    <a:pt x="531895" y="790880"/>
                    <a:pt x="529806" y="791559"/>
                    <a:pt x="527946" y="790871"/>
                  </a:cubicBezTo>
                  <a:lnTo>
                    <a:pt x="465924" y="767962"/>
                  </a:lnTo>
                  <a:cubicBezTo>
                    <a:pt x="463953" y="767234"/>
                    <a:pt x="461746" y="767584"/>
                    <a:pt x="460096" y="768885"/>
                  </a:cubicBezTo>
                  <a:lnTo>
                    <a:pt x="408189" y="809839"/>
                  </a:lnTo>
                  <a:cubicBezTo>
                    <a:pt x="406632" y="811068"/>
                    <a:pt x="404436" y="811068"/>
                    <a:pt x="402879" y="809839"/>
                  </a:cubicBezTo>
                  <a:lnTo>
                    <a:pt x="350972" y="768885"/>
                  </a:lnTo>
                  <a:cubicBezTo>
                    <a:pt x="349322" y="767584"/>
                    <a:pt x="347115" y="767234"/>
                    <a:pt x="345144" y="767962"/>
                  </a:cubicBezTo>
                  <a:lnTo>
                    <a:pt x="283122" y="790871"/>
                  </a:lnTo>
                  <a:cubicBezTo>
                    <a:pt x="281262" y="791559"/>
                    <a:pt x="279173" y="790880"/>
                    <a:pt x="278072" y="789231"/>
                  </a:cubicBezTo>
                  <a:lnTo>
                    <a:pt x="241361" y="734241"/>
                  </a:lnTo>
                  <a:cubicBezTo>
                    <a:pt x="240194" y="732494"/>
                    <a:pt x="238203" y="731479"/>
                    <a:pt x="236104" y="731563"/>
                  </a:cubicBezTo>
                  <a:lnTo>
                    <a:pt x="170038" y="734184"/>
                  </a:lnTo>
                  <a:cubicBezTo>
                    <a:pt x="168056" y="734262"/>
                    <a:pt x="166279" y="732972"/>
                    <a:pt x="165742" y="731063"/>
                  </a:cubicBezTo>
                  <a:lnTo>
                    <a:pt x="147819" y="667421"/>
                  </a:lnTo>
                  <a:cubicBezTo>
                    <a:pt x="147250" y="665399"/>
                    <a:pt x="145669" y="663818"/>
                    <a:pt x="143647" y="663249"/>
                  </a:cubicBezTo>
                  <a:lnTo>
                    <a:pt x="80005" y="645326"/>
                  </a:lnTo>
                  <a:cubicBezTo>
                    <a:pt x="78096" y="644789"/>
                    <a:pt x="76805" y="643012"/>
                    <a:pt x="76884" y="641030"/>
                  </a:cubicBezTo>
                  <a:lnTo>
                    <a:pt x="79505" y="574964"/>
                  </a:lnTo>
                  <a:cubicBezTo>
                    <a:pt x="79589" y="572865"/>
                    <a:pt x="78574" y="570874"/>
                    <a:pt x="76827" y="569708"/>
                  </a:cubicBezTo>
                  <a:lnTo>
                    <a:pt x="21837" y="532996"/>
                  </a:lnTo>
                  <a:cubicBezTo>
                    <a:pt x="20188" y="531895"/>
                    <a:pt x="19509" y="529806"/>
                    <a:pt x="20196" y="527946"/>
                  </a:cubicBezTo>
                  <a:lnTo>
                    <a:pt x="43105" y="465924"/>
                  </a:lnTo>
                  <a:cubicBezTo>
                    <a:pt x="43833" y="463953"/>
                    <a:pt x="43484" y="461746"/>
                    <a:pt x="42182" y="460096"/>
                  </a:cubicBezTo>
                  <a:lnTo>
                    <a:pt x="1229" y="408189"/>
                  </a:lnTo>
                  <a:cubicBezTo>
                    <a:pt x="0" y="406632"/>
                    <a:pt x="0" y="404436"/>
                    <a:pt x="1229" y="402879"/>
                  </a:cubicBezTo>
                  <a:lnTo>
                    <a:pt x="42182" y="350972"/>
                  </a:lnTo>
                  <a:cubicBezTo>
                    <a:pt x="43484" y="349322"/>
                    <a:pt x="43833" y="347115"/>
                    <a:pt x="43105" y="345144"/>
                  </a:cubicBezTo>
                  <a:lnTo>
                    <a:pt x="20196" y="283122"/>
                  </a:lnTo>
                  <a:cubicBezTo>
                    <a:pt x="19509" y="281262"/>
                    <a:pt x="20188" y="279173"/>
                    <a:pt x="21837" y="278072"/>
                  </a:cubicBezTo>
                  <a:lnTo>
                    <a:pt x="76827" y="241361"/>
                  </a:lnTo>
                  <a:cubicBezTo>
                    <a:pt x="78574" y="240194"/>
                    <a:pt x="79589" y="238203"/>
                    <a:pt x="79505" y="236104"/>
                  </a:cubicBezTo>
                  <a:lnTo>
                    <a:pt x="76884" y="170038"/>
                  </a:lnTo>
                  <a:cubicBezTo>
                    <a:pt x="76805" y="168056"/>
                    <a:pt x="78096" y="166279"/>
                    <a:pt x="80005" y="165742"/>
                  </a:cubicBezTo>
                  <a:lnTo>
                    <a:pt x="143647" y="147819"/>
                  </a:lnTo>
                  <a:cubicBezTo>
                    <a:pt x="145669" y="147250"/>
                    <a:pt x="147250" y="145669"/>
                    <a:pt x="147819" y="143647"/>
                  </a:cubicBezTo>
                  <a:lnTo>
                    <a:pt x="165742" y="80005"/>
                  </a:lnTo>
                  <a:cubicBezTo>
                    <a:pt x="166279" y="78096"/>
                    <a:pt x="168056" y="76805"/>
                    <a:pt x="170038" y="76884"/>
                  </a:cubicBezTo>
                  <a:lnTo>
                    <a:pt x="236104" y="79505"/>
                  </a:lnTo>
                  <a:cubicBezTo>
                    <a:pt x="238203" y="79589"/>
                    <a:pt x="240194" y="78574"/>
                    <a:pt x="241361" y="76827"/>
                  </a:cubicBezTo>
                  <a:lnTo>
                    <a:pt x="278072" y="21837"/>
                  </a:lnTo>
                  <a:cubicBezTo>
                    <a:pt x="279173" y="20188"/>
                    <a:pt x="281262" y="19509"/>
                    <a:pt x="283122" y="20196"/>
                  </a:cubicBezTo>
                  <a:lnTo>
                    <a:pt x="345144" y="43105"/>
                  </a:lnTo>
                  <a:cubicBezTo>
                    <a:pt x="347115" y="43833"/>
                    <a:pt x="349322" y="43484"/>
                    <a:pt x="350972" y="42182"/>
                  </a:cubicBezTo>
                  <a:lnTo>
                    <a:pt x="402879" y="1229"/>
                  </a:lnTo>
                  <a:cubicBezTo>
                    <a:pt x="404436" y="0"/>
                    <a:pt x="406632" y="0"/>
                    <a:pt x="408189" y="1229"/>
                  </a:cubicBezTo>
                  <a:close/>
                </a:path>
              </a:pathLst>
            </a:custGeom>
            <a:grpFill/>
            <a:ln w="57150" cap="flat" cmpd="sng">
              <a:solidFill>
                <a:srgbClr val="0F213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7" name="Google Shape;47;p10"/>
            <p:cNvSpPr txBox="1"/>
            <p:nvPr/>
          </p:nvSpPr>
          <p:spPr>
            <a:xfrm>
              <a:off x="88900" y="41275"/>
              <a:ext cx="635000" cy="682625"/>
            </a:xfrm>
            <a:prstGeom prst="rect">
              <a:avLst/>
            </a:prstGeom>
            <a:grpFill/>
            <a:ln>
              <a:noFill/>
            </a:ln>
          </p:spPr>
          <p:txBody>
            <a:bodyPr spcFirstLastPara="1" wrap="square" lIns="81175" tIns="81175" rIns="81175" bIns="81175" anchor="ctr" anchorCtr="0">
              <a:noAutofit/>
            </a:bodyPr>
            <a:lstStyle/>
            <a:p>
              <a:pPr marL="0" marR="0" lvl="0" indent="0" algn="ctr" rtl="0">
                <a:lnSpc>
                  <a:spcPct val="186666"/>
                </a:lnSpc>
                <a:spcBef>
                  <a:spcPts val="0"/>
                </a:spcBef>
                <a:spcAft>
                  <a:spcPts val="0"/>
                </a:spcAft>
                <a:buNone/>
              </a:pPr>
              <a:endParaRPr sz="1800">
                <a:solidFill>
                  <a:schemeClr val="dk1"/>
                </a:solidFill>
                <a:latin typeface="Calibri"/>
                <a:ea typeface="Calibri"/>
                <a:cs typeface="Calibri"/>
                <a:sym typeface="Calibri"/>
              </a:endParaRPr>
            </a:p>
          </p:txBody>
        </p:sp>
      </p:grpSp>
      <p:sp>
        <p:nvSpPr>
          <p:cNvPr id="48" name="Google Shape;48;p10"/>
          <p:cNvSpPr/>
          <p:nvPr/>
        </p:nvSpPr>
        <p:spPr>
          <a:xfrm rot="796591">
            <a:off x="13106674" y="12209868"/>
            <a:ext cx="3397489" cy="2337382"/>
          </a:xfrm>
          <a:custGeom>
            <a:avLst/>
            <a:gdLst/>
            <a:ahLst/>
            <a:cxnLst/>
            <a:rect l="l" t="t" r="r" b="b"/>
            <a:pathLst>
              <a:path w="3397489" h="2337382" extrusionOk="0">
                <a:moveTo>
                  <a:pt x="0" y="1405623"/>
                </a:moveTo>
                <a:cubicBezTo>
                  <a:pt x="0" y="1405623"/>
                  <a:pt x="386514" y="1761660"/>
                  <a:pt x="366302" y="1892974"/>
                </a:cubicBezTo>
                <a:cubicBezTo>
                  <a:pt x="346090" y="2024288"/>
                  <a:pt x="287049" y="2337382"/>
                  <a:pt x="367099" y="2337382"/>
                </a:cubicBezTo>
                <a:lnTo>
                  <a:pt x="3164032" y="2337382"/>
                </a:lnTo>
                <a:cubicBezTo>
                  <a:pt x="3199093" y="2337436"/>
                  <a:pt x="3227599" y="2309130"/>
                  <a:pt x="3227792" y="2274069"/>
                </a:cubicBezTo>
                <a:cubicBezTo>
                  <a:pt x="3228429" y="2147982"/>
                  <a:pt x="3201650" y="1870913"/>
                  <a:pt x="2962230" y="1792935"/>
                </a:cubicBezTo>
                <a:lnTo>
                  <a:pt x="3333697" y="1792935"/>
                </a:lnTo>
                <a:cubicBezTo>
                  <a:pt x="3368893" y="1792971"/>
                  <a:pt x="3397454" y="1764467"/>
                  <a:pt x="3397490" y="1729271"/>
                </a:cubicBezTo>
                <a:cubicBezTo>
                  <a:pt x="3397501" y="1718906"/>
                  <a:pt x="3394984" y="1708697"/>
                  <a:pt x="3390156" y="1699525"/>
                </a:cubicBezTo>
                <a:cubicBezTo>
                  <a:pt x="3300733" y="1530753"/>
                  <a:pt x="3096127" y="1190975"/>
                  <a:pt x="2891489" y="1175832"/>
                </a:cubicBezTo>
                <a:cubicBezTo>
                  <a:pt x="2891489" y="1175832"/>
                  <a:pt x="2507717" y="1067982"/>
                  <a:pt x="2232274" y="872876"/>
                </a:cubicBezTo>
                <a:cubicBezTo>
                  <a:pt x="1956830" y="677770"/>
                  <a:pt x="1213738" y="0"/>
                  <a:pt x="1213738" y="0"/>
                </a:cubicBezTo>
                <a:lnTo>
                  <a:pt x="891558" y="281916"/>
                </a:lnTo>
                <a:lnTo>
                  <a:pt x="993064" y="387981"/>
                </a:lnTo>
                <a:close/>
              </a:path>
            </a:pathLst>
          </a:custGeom>
          <a:solidFill>
            <a:srgbClr val="6420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9" name="Google Shape;49;p10"/>
          <p:cNvSpPr/>
          <p:nvPr/>
        </p:nvSpPr>
        <p:spPr>
          <a:xfrm rot="796591">
            <a:off x="6648161" y="8457089"/>
            <a:ext cx="7674299" cy="3585874"/>
          </a:xfrm>
          <a:custGeom>
            <a:avLst/>
            <a:gdLst/>
            <a:ahLst/>
            <a:cxnLst/>
            <a:rect l="l" t="t" r="r" b="b"/>
            <a:pathLst>
              <a:path w="7674299" h="3585874" extrusionOk="0">
                <a:moveTo>
                  <a:pt x="1880477" y="1332450"/>
                </a:moveTo>
                <a:cubicBezTo>
                  <a:pt x="4084982" y="-622051"/>
                  <a:pt x="4645529" y="150658"/>
                  <a:pt x="4645529" y="150658"/>
                </a:cubicBezTo>
                <a:cubicBezTo>
                  <a:pt x="5335254" y="-442503"/>
                  <a:pt x="7306014" y="1287786"/>
                  <a:pt x="7653411" y="1602411"/>
                </a:cubicBezTo>
                <a:cubicBezTo>
                  <a:pt x="7679437" y="1626000"/>
                  <a:pt x="7681412" y="1666222"/>
                  <a:pt x="7657823" y="1692248"/>
                </a:cubicBezTo>
                <a:cubicBezTo>
                  <a:pt x="7656139" y="1694106"/>
                  <a:pt x="7654346" y="1695863"/>
                  <a:pt x="7652455" y="1697509"/>
                </a:cubicBezTo>
                <a:lnTo>
                  <a:pt x="7246144" y="2053035"/>
                </a:lnTo>
                <a:lnTo>
                  <a:pt x="7327534" y="2135254"/>
                </a:lnTo>
                <a:cubicBezTo>
                  <a:pt x="7352318" y="2160270"/>
                  <a:pt x="7352129" y="2200640"/>
                  <a:pt x="7327113" y="2225424"/>
                </a:cubicBezTo>
                <a:cubicBezTo>
                  <a:pt x="7326999" y="2225536"/>
                  <a:pt x="7326884" y="2225649"/>
                  <a:pt x="7326769" y="2225761"/>
                </a:cubicBezTo>
                <a:lnTo>
                  <a:pt x="6172584" y="3351765"/>
                </a:lnTo>
                <a:cubicBezTo>
                  <a:pt x="6148742" y="3375016"/>
                  <a:pt x="6111021" y="3376002"/>
                  <a:pt x="6085997" y="3354029"/>
                </a:cubicBezTo>
                <a:lnTo>
                  <a:pt x="4619643" y="2066202"/>
                </a:lnTo>
                <a:cubicBezTo>
                  <a:pt x="4486411" y="1949035"/>
                  <a:pt x="4289130" y="1941787"/>
                  <a:pt x="4147659" y="2048859"/>
                </a:cubicBezTo>
                <a:cubicBezTo>
                  <a:pt x="3586314" y="2474075"/>
                  <a:pt x="2174124" y="3487095"/>
                  <a:pt x="1350184" y="3576455"/>
                </a:cubicBezTo>
                <a:cubicBezTo>
                  <a:pt x="304773" y="3689789"/>
                  <a:pt x="0" y="2743015"/>
                  <a:pt x="0" y="2743015"/>
                </a:cubicBezTo>
              </a:path>
            </a:pathLst>
          </a:custGeom>
          <a:solidFill>
            <a:srgbClr val="FFE70F"/>
          </a:solidFill>
          <a:ln>
            <a:solidFill>
              <a:schemeClr val="tx1"/>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0" name="Google Shape;50;p10"/>
          <p:cNvSpPr/>
          <p:nvPr/>
        </p:nvSpPr>
        <p:spPr>
          <a:xfrm rot="796591">
            <a:off x="4551754" y="11361934"/>
            <a:ext cx="1160395" cy="191068"/>
          </a:xfrm>
          <a:custGeom>
            <a:avLst/>
            <a:gdLst/>
            <a:ahLst/>
            <a:cxnLst/>
            <a:rect l="l" t="t" r="r" b="b"/>
            <a:pathLst>
              <a:path w="1160395" h="191068" extrusionOk="0">
                <a:moveTo>
                  <a:pt x="15783" y="179688"/>
                </a:moveTo>
                <a:cubicBezTo>
                  <a:pt x="6980" y="179601"/>
                  <a:pt x="-86" y="172395"/>
                  <a:pt x="1" y="163592"/>
                </a:cubicBezTo>
                <a:cubicBezTo>
                  <a:pt x="70" y="156565"/>
                  <a:pt x="4733" y="150412"/>
                  <a:pt x="11480" y="148446"/>
                </a:cubicBezTo>
                <a:lnTo>
                  <a:pt x="534153" y="714"/>
                </a:lnTo>
                <a:cubicBezTo>
                  <a:pt x="542565" y="-1883"/>
                  <a:pt x="551489" y="2830"/>
                  <a:pt x="554086" y="11241"/>
                </a:cubicBezTo>
                <a:cubicBezTo>
                  <a:pt x="556683" y="19653"/>
                  <a:pt x="551969" y="28577"/>
                  <a:pt x="543558" y="31174"/>
                </a:cubicBezTo>
                <a:cubicBezTo>
                  <a:pt x="543315" y="31249"/>
                  <a:pt x="543070" y="31318"/>
                  <a:pt x="542824" y="31381"/>
                </a:cubicBezTo>
                <a:lnTo>
                  <a:pt x="20119" y="179081"/>
                </a:lnTo>
                <a:cubicBezTo>
                  <a:pt x="18712" y="179500"/>
                  <a:pt x="17252" y="179715"/>
                  <a:pt x="15783" y="179719"/>
                </a:cubicBezTo>
                <a:close/>
                <a:moveTo>
                  <a:pt x="861688" y="191069"/>
                </a:moveTo>
                <a:cubicBezTo>
                  <a:pt x="852885" y="191079"/>
                  <a:pt x="845740" y="183952"/>
                  <a:pt x="845729" y="175148"/>
                </a:cubicBezTo>
                <a:cubicBezTo>
                  <a:pt x="845720" y="168098"/>
                  <a:pt x="850344" y="161880"/>
                  <a:pt x="857097" y="159858"/>
                </a:cubicBezTo>
                <a:lnTo>
                  <a:pt x="1139938" y="74643"/>
                </a:lnTo>
                <a:cubicBezTo>
                  <a:pt x="1148381" y="72151"/>
                  <a:pt x="1157246" y="76974"/>
                  <a:pt x="1159739" y="85417"/>
                </a:cubicBezTo>
                <a:cubicBezTo>
                  <a:pt x="1162207" y="93776"/>
                  <a:pt x="1157504" y="102566"/>
                  <a:pt x="1149183" y="105153"/>
                </a:cubicBezTo>
                <a:lnTo>
                  <a:pt x="866311" y="190367"/>
                </a:lnTo>
                <a:cubicBezTo>
                  <a:pt x="864823" y="190824"/>
                  <a:pt x="863277" y="191061"/>
                  <a:pt x="861720" y="19106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1" name="Google Shape;51;p10"/>
          <p:cNvSpPr/>
          <p:nvPr/>
        </p:nvSpPr>
        <p:spPr>
          <a:xfrm rot="796591">
            <a:off x="14890169" y="4002894"/>
            <a:ext cx="539091" cy="582097"/>
          </a:xfrm>
          <a:custGeom>
            <a:avLst/>
            <a:gdLst/>
            <a:ahLst/>
            <a:cxnLst/>
            <a:rect l="l" t="t" r="r" b="b"/>
            <a:pathLst>
              <a:path w="539091" h="582097" extrusionOk="0">
                <a:moveTo>
                  <a:pt x="0" y="582098"/>
                </a:moveTo>
                <a:lnTo>
                  <a:pt x="539092" y="143269"/>
                </a:lnTo>
                <a:lnTo>
                  <a:pt x="431497" y="0"/>
                </a:lnTo>
                <a:lnTo>
                  <a:pt x="0" y="582098"/>
                </a:lnTo>
                <a:close/>
              </a:path>
            </a:pathLst>
          </a:custGeom>
          <a:solidFill>
            <a:srgbClr val="6420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5" name="Google Shape;65;p10"/>
          <p:cNvSpPr/>
          <p:nvPr/>
        </p:nvSpPr>
        <p:spPr>
          <a:xfrm rot="796591">
            <a:off x="14130447" y="2706647"/>
            <a:ext cx="2441950" cy="1921566"/>
          </a:xfrm>
          <a:custGeom>
            <a:avLst/>
            <a:gdLst/>
            <a:ahLst/>
            <a:cxnLst/>
            <a:rect l="l" t="t" r="r" b="b"/>
            <a:pathLst>
              <a:path w="2441950" h="1921566" extrusionOk="0">
                <a:moveTo>
                  <a:pt x="908693" y="1921567"/>
                </a:moveTo>
                <a:cubicBezTo>
                  <a:pt x="907337" y="1921566"/>
                  <a:pt x="905988" y="1921394"/>
                  <a:pt x="904675" y="1921056"/>
                </a:cubicBezTo>
                <a:cubicBezTo>
                  <a:pt x="898380" y="1919418"/>
                  <a:pt x="893711" y="1914118"/>
                  <a:pt x="892880" y="1907667"/>
                </a:cubicBezTo>
                <a:lnTo>
                  <a:pt x="802915" y="1203500"/>
                </a:lnTo>
                <a:lnTo>
                  <a:pt x="14011" y="1106489"/>
                </a:lnTo>
                <a:cubicBezTo>
                  <a:pt x="5272" y="1105423"/>
                  <a:pt x="-947" y="1097474"/>
                  <a:pt x="119" y="1088736"/>
                </a:cubicBezTo>
                <a:cubicBezTo>
                  <a:pt x="797" y="1083180"/>
                  <a:pt x="4339" y="1078386"/>
                  <a:pt x="9452" y="1076108"/>
                </a:cubicBezTo>
                <a:lnTo>
                  <a:pt x="2419489" y="1399"/>
                </a:lnTo>
                <a:cubicBezTo>
                  <a:pt x="2427522" y="-2203"/>
                  <a:pt x="2436953" y="1389"/>
                  <a:pt x="2440555" y="9422"/>
                </a:cubicBezTo>
                <a:cubicBezTo>
                  <a:pt x="2442217" y="13128"/>
                  <a:pt x="2442401" y="17328"/>
                  <a:pt x="2441070" y="21165"/>
                </a:cubicBezTo>
                <a:lnTo>
                  <a:pt x="1789603" y="1906997"/>
                </a:lnTo>
                <a:cubicBezTo>
                  <a:pt x="1786734" y="1915320"/>
                  <a:pt x="1777661" y="1919741"/>
                  <a:pt x="1769338" y="1916873"/>
                </a:cubicBezTo>
                <a:cubicBezTo>
                  <a:pt x="1766338" y="1915839"/>
                  <a:pt x="1763714" y="1913932"/>
                  <a:pt x="1761803" y="1911397"/>
                </a:cubicBezTo>
                <a:lnTo>
                  <a:pt x="1340349" y="1350212"/>
                </a:lnTo>
                <a:lnTo>
                  <a:pt x="921509" y="1915126"/>
                </a:lnTo>
                <a:cubicBezTo>
                  <a:pt x="918498" y="1919182"/>
                  <a:pt x="913744" y="1921571"/>
                  <a:pt x="908693" y="1921566"/>
                </a:cubicBezTo>
                <a:close/>
                <a:moveTo>
                  <a:pt x="1340253" y="1307620"/>
                </a:moveTo>
                <a:cubicBezTo>
                  <a:pt x="1345262" y="1307620"/>
                  <a:pt x="1349977" y="1309984"/>
                  <a:pt x="1352973" y="1313996"/>
                </a:cubicBezTo>
                <a:lnTo>
                  <a:pt x="1769294" y="1868231"/>
                </a:lnTo>
                <a:lnTo>
                  <a:pt x="2398925" y="45457"/>
                </a:lnTo>
                <a:lnTo>
                  <a:pt x="74870" y="1081878"/>
                </a:lnTo>
                <a:lnTo>
                  <a:pt x="819110" y="1173374"/>
                </a:lnTo>
                <a:cubicBezTo>
                  <a:pt x="826345" y="1174263"/>
                  <a:pt x="832055" y="1179947"/>
                  <a:pt x="832977" y="1187178"/>
                </a:cubicBezTo>
                <a:lnTo>
                  <a:pt x="919500" y="1864310"/>
                </a:lnTo>
                <a:lnTo>
                  <a:pt x="1327437" y="1314060"/>
                </a:lnTo>
                <a:cubicBezTo>
                  <a:pt x="1330434" y="1310022"/>
                  <a:pt x="1335161" y="1307635"/>
                  <a:pt x="1340189" y="130762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7" name="Google Shape;67;p10"/>
          <p:cNvSpPr/>
          <p:nvPr/>
        </p:nvSpPr>
        <p:spPr>
          <a:xfrm rot="796591">
            <a:off x="9146394" y="2309040"/>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8" name="Google Shape;68;p10"/>
          <p:cNvSpPr/>
          <p:nvPr/>
        </p:nvSpPr>
        <p:spPr>
          <a:xfrm rot="796591">
            <a:off x="12632744" y="5533969"/>
            <a:ext cx="3285844" cy="2899204"/>
          </a:xfrm>
          <a:custGeom>
            <a:avLst/>
            <a:gdLst/>
            <a:ahLst/>
            <a:cxnLst/>
            <a:rect l="l" t="t" r="r" b="b"/>
            <a:pathLst>
              <a:path w="3285844" h="2899204" extrusionOk="0">
                <a:moveTo>
                  <a:pt x="146457" y="2899203"/>
                </a:moveTo>
                <a:cubicBezTo>
                  <a:pt x="65588" y="2899221"/>
                  <a:pt x="18" y="2833678"/>
                  <a:pt x="0" y="2752810"/>
                </a:cubicBezTo>
                <a:cubicBezTo>
                  <a:pt x="-18" y="2671941"/>
                  <a:pt x="65525" y="2606371"/>
                  <a:pt x="146394" y="2606353"/>
                </a:cubicBezTo>
                <a:cubicBezTo>
                  <a:pt x="227262" y="2606336"/>
                  <a:pt x="292833" y="2671878"/>
                  <a:pt x="292850" y="2752747"/>
                </a:cubicBezTo>
                <a:cubicBezTo>
                  <a:pt x="292850" y="2752768"/>
                  <a:pt x="292850" y="2752789"/>
                  <a:pt x="292850" y="2752811"/>
                </a:cubicBezTo>
                <a:cubicBezTo>
                  <a:pt x="292745" y="2833618"/>
                  <a:pt x="227264" y="2899098"/>
                  <a:pt x="146457" y="2899204"/>
                </a:cubicBezTo>
                <a:close/>
                <a:moveTo>
                  <a:pt x="146457" y="2638265"/>
                </a:moveTo>
                <a:cubicBezTo>
                  <a:pt x="83196" y="2638248"/>
                  <a:pt x="31898" y="2689517"/>
                  <a:pt x="31880" y="2752779"/>
                </a:cubicBezTo>
                <a:cubicBezTo>
                  <a:pt x="31863" y="2816040"/>
                  <a:pt x="83132" y="2867338"/>
                  <a:pt x="146394" y="2867355"/>
                </a:cubicBezTo>
                <a:cubicBezTo>
                  <a:pt x="209655" y="2867373"/>
                  <a:pt x="260953" y="2816104"/>
                  <a:pt x="260970" y="2752842"/>
                </a:cubicBezTo>
                <a:cubicBezTo>
                  <a:pt x="260970" y="2752831"/>
                  <a:pt x="260970" y="2752820"/>
                  <a:pt x="260970" y="2752810"/>
                </a:cubicBezTo>
                <a:cubicBezTo>
                  <a:pt x="260900" y="2689590"/>
                  <a:pt x="209677" y="2638353"/>
                  <a:pt x="146457" y="2638265"/>
                </a:cubicBezTo>
                <a:close/>
                <a:moveTo>
                  <a:pt x="3139451" y="292786"/>
                </a:moveTo>
                <a:cubicBezTo>
                  <a:pt x="3058600" y="292786"/>
                  <a:pt x="2993058" y="227244"/>
                  <a:pt x="2993058" y="146393"/>
                </a:cubicBezTo>
                <a:cubicBezTo>
                  <a:pt x="2993058" y="65542"/>
                  <a:pt x="3058600" y="0"/>
                  <a:pt x="3139451" y="0"/>
                </a:cubicBezTo>
                <a:cubicBezTo>
                  <a:pt x="3220290" y="0"/>
                  <a:pt x="3285827" y="65523"/>
                  <a:pt x="3285845" y="146361"/>
                </a:cubicBezTo>
                <a:cubicBezTo>
                  <a:pt x="3285757" y="227194"/>
                  <a:pt x="3220252" y="292699"/>
                  <a:pt x="3139420" y="292787"/>
                </a:cubicBezTo>
                <a:close/>
                <a:moveTo>
                  <a:pt x="3139451" y="31848"/>
                </a:moveTo>
                <a:cubicBezTo>
                  <a:pt x="3076208" y="31848"/>
                  <a:pt x="3024938" y="83117"/>
                  <a:pt x="3024938" y="146361"/>
                </a:cubicBezTo>
                <a:cubicBezTo>
                  <a:pt x="3024938" y="209605"/>
                  <a:pt x="3076207" y="260874"/>
                  <a:pt x="3139451" y="260874"/>
                </a:cubicBezTo>
                <a:cubicBezTo>
                  <a:pt x="3202695" y="260874"/>
                  <a:pt x="3253965" y="209604"/>
                  <a:pt x="3253965" y="146361"/>
                </a:cubicBezTo>
                <a:cubicBezTo>
                  <a:pt x="3253895" y="83134"/>
                  <a:pt x="3202647" y="31900"/>
                  <a:pt x="3139420" y="3184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9" name="Google Shape;69;p10"/>
          <p:cNvSpPr/>
          <p:nvPr/>
        </p:nvSpPr>
        <p:spPr>
          <a:xfrm rot="796591">
            <a:off x="6366306" y="5750962"/>
            <a:ext cx="233361" cy="265242"/>
          </a:xfrm>
          <a:custGeom>
            <a:avLst/>
            <a:gdLst/>
            <a:ahLst/>
            <a:cxnLst/>
            <a:rect l="l" t="t" r="r" b="b"/>
            <a:pathLst>
              <a:path w="233361" h="265242" extrusionOk="0">
                <a:moveTo>
                  <a:pt x="233362" y="265242"/>
                </a:moveTo>
                <a:lnTo>
                  <a:pt x="0" y="201482"/>
                </a:lnTo>
                <a:lnTo>
                  <a:pt x="169602" y="0"/>
                </a:lnTo>
                <a:lnTo>
                  <a:pt x="233362" y="265242"/>
                </a:lnTo>
                <a:close/>
              </a:path>
            </a:pathLst>
          </a:custGeom>
          <a:solidFill>
            <a:srgbClr val="FFFF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0" name="Google Shape;70;p10"/>
          <p:cNvSpPr/>
          <p:nvPr/>
        </p:nvSpPr>
        <p:spPr>
          <a:xfrm rot="796591">
            <a:off x="10050372" y="5942560"/>
            <a:ext cx="8329172" cy="2450364"/>
          </a:xfrm>
          <a:custGeom>
            <a:avLst/>
            <a:gdLst/>
            <a:ahLst/>
            <a:cxnLst/>
            <a:rect l="l" t="t" r="r" b="b"/>
            <a:pathLst>
              <a:path w="8329172" h="2450364" extrusionOk="0">
                <a:moveTo>
                  <a:pt x="8329172" y="2450364"/>
                </a:moveTo>
                <a:lnTo>
                  <a:pt x="8095810" y="2386604"/>
                </a:lnTo>
                <a:lnTo>
                  <a:pt x="8265412" y="2185123"/>
                </a:lnTo>
                <a:lnTo>
                  <a:pt x="8329172" y="2450364"/>
                </a:lnTo>
                <a:close/>
                <a:moveTo>
                  <a:pt x="233362" y="265242"/>
                </a:moveTo>
                <a:lnTo>
                  <a:pt x="0" y="201482"/>
                </a:lnTo>
                <a:lnTo>
                  <a:pt x="169602" y="0"/>
                </a:lnTo>
                <a:lnTo>
                  <a:pt x="233362" y="265242"/>
                </a:lnTo>
                <a:close/>
              </a:path>
            </a:pathLst>
          </a:custGeom>
          <a:solidFill>
            <a:srgbClr val="FFE70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1" name="Google Shape;71;p10"/>
          <p:cNvSpPr/>
          <p:nvPr/>
        </p:nvSpPr>
        <p:spPr>
          <a:xfrm rot="796591">
            <a:off x="17351000" y="4713486"/>
            <a:ext cx="233362" cy="265241"/>
          </a:xfrm>
          <a:custGeom>
            <a:avLst/>
            <a:gdLst/>
            <a:ahLst/>
            <a:cxnLst/>
            <a:rect l="l" t="t" r="r" b="b"/>
            <a:pathLst>
              <a:path w="233362" h="265241" extrusionOk="0">
                <a:moveTo>
                  <a:pt x="233362" y="265242"/>
                </a:moveTo>
                <a:lnTo>
                  <a:pt x="0" y="201482"/>
                </a:lnTo>
                <a:lnTo>
                  <a:pt x="169602" y="0"/>
                </a:lnTo>
                <a:lnTo>
                  <a:pt x="233362" y="265242"/>
                </a:lnTo>
                <a:close/>
              </a:path>
            </a:pathLst>
          </a:custGeom>
          <a:solidFill>
            <a:srgbClr val="6420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2" name="Google Shape;72;p10"/>
          <p:cNvSpPr/>
          <p:nvPr/>
        </p:nvSpPr>
        <p:spPr>
          <a:xfrm rot="796591">
            <a:off x="11955373" y="2698698"/>
            <a:ext cx="233362" cy="265241"/>
          </a:xfrm>
          <a:custGeom>
            <a:avLst/>
            <a:gdLst/>
            <a:ahLst/>
            <a:cxnLst/>
            <a:rect l="l" t="t" r="r" b="b"/>
            <a:pathLst>
              <a:path w="233362" h="265241" extrusionOk="0">
                <a:moveTo>
                  <a:pt x="233362" y="265242"/>
                </a:moveTo>
                <a:lnTo>
                  <a:pt x="0" y="201482"/>
                </a:lnTo>
                <a:lnTo>
                  <a:pt x="169602" y="0"/>
                </a:lnTo>
                <a:lnTo>
                  <a:pt x="233362" y="265242"/>
                </a:lnTo>
                <a:close/>
              </a:path>
            </a:pathLst>
          </a:custGeom>
          <a:solidFill>
            <a:srgbClr val="0F213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73" name="Google Shape;73;p10"/>
          <p:cNvGrpSpPr/>
          <p:nvPr/>
        </p:nvGrpSpPr>
        <p:grpSpPr>
          <a:xfrm rot="-4426062">
            <a:off x="14597330" y="5252781"/>
            <a:ext cx="8903215" cy="10272309"/>
            <a:chOff x="0" y="3444"/>
            <a:chExt cx="698500" cy="805912"/>
          </a:xfrm>
          <a:solidFill>
            <a:srgbClr val="FFFF00"/>
          </a:solidFill>
        </p:grpSpPr>
        <p:sp>
          <p:nvSpPr>
            <p:cNvPr id="74" name="Google Shape;74;p10"/>
            <p:cNvSpPr/>
            <p:nvPr/>
          </p:nvSpPr>
          <p:spPr>
            <a:xfrm>
              <a:off x="0" y="3444"/>
              <a:ext cx="698500" cy="805912"/>
            </a:xfrm>
            <a:custGeom>
              <a:avLst/>
              <a:gdLst/>
              <a:ahLst/>
              <a:cxnLst/>
              <a:rect l="l" t="t" r="r" b="b"/>
              <a:pathLst>
                <a:path w="698500" h="805912" extrusionOk="0">
                  <a:moveTo>
                    <a:pt x="364752" y="5575"/>
                  </a:moveTo>
                  <a:lnTo>
                    <a:pt x="682998" y="190737"/>
                  </a:lnTo>
                  <a:cubicBezTo>
                    <a:pt x="692596" y="196321"/>
                    <a:pt x="698500" y="206587"/>
                    <a:pt x="698500" y="217691"/>
                  </a:cubicBezTo>
                  <a:lnTo>
                    <a:pt x="698500" y="588221"/>
                  </a:lnTo>
                  <a:cubicBezTo>
                    <a:pt x="698500" y="599325"/>
                    <a:pt x="692596" y="609591"/>
                    <a:pt x="682998" y="615175"/>
                  </a:cubicBezTo>
                  <a:lnTo>
                    <a:pt x="364752" y="800337"/>
                  </a:lnTo>
                  <a:cubicBezTo>
                    <a:pt x="355169" y="805912"/>
                    <a:pt x="343331" y="805912"/>
                    <a:pt x="333748" y="800337"/>
                  </a:cubicBezTo>
                  <a:lnTo>
                    <a:pt x="15502" y="615175"/>
                  </a:lnTo>
                  <a:cubicBezTo>
                    <a:pt x="5904" y="609591"/>
                    <a:pt x="0" y="599325"/>
                    <a:pt x="0" y="588221"/>
                  </a:cubicBezTo>
                  <a:lnTo>
                    <a:pt x="0" y="217691"/>
                  </a:lnTo>
                  <a:cubicBezTo>
                    <a:pt x="0" y="206587"/>
                    <a:pt x="5904" y="196321"/>
                    <a:pt x="15502" y="190737"/>
                  </a:cubicBezTo>
                  <a:lnTo>
                    <a:pt x="333748" y="5575"/>
                  </a:lnTo>
                  <a:cubicBezTo>
                    <a:pt x="343331" y="0"/>
                    <a:pt x="355169" y="0"/>
                    <a:pt x="364752" y="5575"/>
                  </a:cubicBezTo>
                  <a:close/>
                </a:path>
              </a:pathLst>
            </a:custGeom>
            <a:grpFill/>
            <a:ln w="5715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0"/>
            <p:cNvSpPr txBox="1"/>
            <p:nvPr/>
          </p:nvSpPr>
          <p:spPr>
            <a:xfrm>
              <a:off x="0" y="92075"/>
              <a:ext cx="698500" cy="581025"/>
            </a:xfrm>
            <a:prstGeom prst="rect">
              <a:avLst/>
            </a:prstGeom>
            <a:grpFill/>
            <a:ln>
              <a:solidFill>
                <a:schemeClr val="tx1"/>
              </a:solidFill>
            </a:ln>
          </p:spPr>
          <p:txBody>
            <a:bodyPr spcFirstLastPara="1" wrap="square" lIns="50800" tIns="50800" rIns="50800" bIns="50800" anchor="ctr" anchorCtr="0">
              <a:noAutofit/>
            </a:bodyPr>
            <a:lstStyle/>
            <a:p>
              <a:pPr marL="0" marR="0" lvl="0" indent="0" algn="ctr" rtl="0">
                <a:lnSpc>
                  <a:spcPct val="186666"/>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76" name="Google Shape;76;p10"/>
          <p:cNvGrpSpPr/>
          <p:nvPr/>
        </p:nvGrpSpPr>
        <p:grpSpPr>
          <a:xfrm rot="1559416">
            <a:off x="2816132" y="5501216"/>
            <a:ext cx="2860081" cy="2856424"/>
            <a:chOff x="-110911" y="-602455"/>
            <a:chExt cx="3813442" cy="3808565"/>
          </a:xfrm>
        </p:grpSpPr>
        <p:grpSp>
          <p:nvGrpSpPr>
            <p:cNvPr id="77" name="Google Shape;77;p10"/>
            <p:cNvGrpSpPr/>
            <p:nvPr/>
          </p:nvGrpSpPr>
          <p:grpSpPr>
            <a:xfrm rot="-2777283">
              <a:off x="486436" y="-84266"/>
              <a:ext cx="2618748" cy="2772187"/>
              <a:chOff x="0" y="-47625"/>
              <a:chExt cx="812800" cy="860425"/>
            </a:xfrm>
          </p:grpSpPr>
          <p:sp>
            <p:nvSpPr>
              <p:cNvPr id="78" name="Google Shape;78;p10"/>
              <p:cNvSpPr/>
              <p:nvPr/>
            </p:nvSpPr>
            <p:spPr>
              <a:xfrm>
                <a:off x="0" y="0"/>
                <a:ext cx="599639" cy="580726"/>
              </a:xfrm>
              <a:custGeom>
                <a:avLst/>
                <a:gdLst/>
                <a:ahLst/>
                <a:cxnLst/>
                <a:rect l="l" t="t" r="r" b="b"/>
                <a:pathLst>
                  <a:path w="599639" h="580726" extrusionOk="0">
                    <a:moveTo>
                      <a:pt x="216939" y="0"/>
                    </a:moveTo>
                    <a:lnTo>
                      <a:pt x="382700" y="0"/>
                    </a:lnTo>
                    <a:cubicBezTo>
                      <a:pt x="502512" y="0"/>
                      <a:pt x="599639" y="97127"/>
                      <a:pt x="599639" y="216939"/>
                    </a:cubicBezTo>
                    <a:lnTo>
                      <a:pt x="599639" y="363786"/>
                    </a:lnTo>
                    <a:cubicBezTo>
                      <a:pt x="599639" y="421322"/>
                      <a:pt x="576783" y="476502"/>
                      <a:pt x="536099" y="517186"/>
                    </a:cubicBezTo>
                    <a:cubicBezTo>
                      <a:pt x="495415" y="557869"/>
                      <a:pt x="440236" y="580726"/>
                      <a:pt x="382700" y="580726"/>
                    </a:cubicBezTo>
                    <a:lnTo>
                      <a:pt x="216939" y="580726"/>
                    </a:lnTo>
                    <a:cubicBezTo>
                      <a:pt x="159403" y="580726"/>
                      <a:pt x="104224" y="557869"/>
                      <a:pt x="63540" y="517186"/>
                    </a:cubicBezTo>
                    <a:cubicBezTo>
                      <a:pt x="22856" y="476502"/>
                      <a:pt x="0" y="421322"/>
                      <a:pt x="0" y="363786"/>
                    </a:cubicBezTo>
                    <a:lnTo>
                      <a:pt x="0" y="216939"/>
                    </a:lnTo>
                    <a:cubicBezTo>
                      <a:pt x="0" y="159403"/>
                      <a:pt x="22856" y="104224"/>
                      <a:pt x="63540" y="63540"/>
                    </a:cubicBezTo>
                    <a:cubicBezTo>
                      <a:pt x="104224" y="22856"/>
                      <a:pt x="159403" y="0"/>
                      <a:pt x="216939" y="0"/>
                    </a:cubicBezTo>
                    <a:close/>
                  </a:path>
                </a:pathLst>
              </a:custGeom>
              <a:solidFill>
                <a:srgbClr val="FF4F63"/>
              </a:solidFill>
              <a:ln w="47625"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9" name="Google Shape;79;p10"/>
              <p:cNvSpPr txBox="1"/>
              <p:nvPr/>
            </p:nvSpPr>
            <p:spPr>
              <a:xfrm>
                <a:off x="0" y="-47625"/>
                <a:ext cx="812800" cy="860425"/>
              </a:xfrm>
              <a:prstGeom prst="rect">
                <a:avLst/>
              </a:prstGeom>
              <a:noFill/>
              <a:ln>
                <a:noFill/>
              </a:ln>
            </p:spPr>
            <p:txBody>
              <a:bodyPr spcFirstLastPara="1" wrap="square" lIns="50800" tIns="50800" rIns="50800" bIns="50800" anchor="ctr" anchorCtr="0">
                <a:noAutofit/>
              </a:bodyPr>
              <a:lstStyle/>
              <a:p>
                <a:pPr marL="0" marR="0" lvl="0" indent="0" algn="ctr" rtl="0">
                  <a:lnSpc>
                    <a:spcPct val="186666"/>
                  </a:lnSpc>
                  <a:spcBef>
                    <a:spcPts val="0"/>
                  </a:spcBef>
                  <a:spcAft>
                    <a:spcPts val="0"/>
                  </a:spcAft>
                  <a:buNone/>
                </a:pPr>
                <a:endParaRPr sz="1800">
                  <a:solidFill>
                    <a:schemeClr val="dk1"/>
                  </a:solidFill>
                  <a:latin typeface="Calibri"/>
                  <a:ea typeface="Calibri"/>
                  <a:cs typeface="Calibri"/>
                  <a:sym typeface="Calibri"/>
                </a:endParaRPr>
              </a:p>
            </p:txBody>
          </p:sp>
        </p:grpSp>
        <p:sp>
          <p:nvSpPr>
            <p:cNvPr id="80" name="Google Shape;80;p10"/>
            <p:cNvSpPr/>
            <p:nvPr/>
          </p:nvSpPr>
          <p:spPr>
            <a:xfrm>
              <a:off x="869225" y="817470"/>
              <a:ext cx="949027" cy="1054475"/>
            </a:xfrm>
            <a:custGeom>
              <a:avLst/>
              <a:gdLst/>
              <a:ahLst/>
              <a:cxnLst/>
              <a:rect l="l" t="t" r="r" b="b"/>
              <a:pathLst>
                <a:path w="949027" h="1054475" extrusionOk="0">
                  <a:moveTo>
                    <a:pt x="610541" y="490331"/>
                  </a:moveTo>
                  <a:cubicBezTo>
                    <a:pt x="634503" y="460381"/>
                    <a:pt x="647689" y="423238"/>
                    <a:pt x="647975" y="384883"/>
                  </a:cubicBezTo>
                  <a:cubicBezTo>
                    <a:pt x="647975" y="289083"/>
                    <a:pt x="570314" y="211422"/>
                    <a:pt x="474514" y="211422"/>
                  </a:cubicBezTo>
                  <a:cubicBezTo>
                    <a:pt x="378714" y="211422"/>
                    <a:pt x="301053" y="289083"/>
                    <a:pt x="301053" y="384883"/>
                  </a:cubicBezTo>
                  <a:cubicBezTo>
                    <a:pt x="301338" y="423238"/>
                    <a:pt x="314524" y="460381"/>
                    <a:pt x="338486" y="490331"/>
                  </a:cubicBezTo>
                  <a:cubicBezTo>
                    <a:pt x="291490" y="518931"/>
                    <a:pt x="254619" y="561517"/>
                    <a:pt x="233039" y="612123"/>
                  </a:cubicBezTo>
                  <a:cubicBezTo>
                    <a:pt x="220644" y="638472"/>
                    <a:pt x="231957" y="669879"/>
                    <a:pt x="258306" y="682274"/>
                  </a:cubicBezTo>
                  <a:cubicBezTo>
                    <a:pt x="284654" y="694669"/>
                    <a:pt x="316062" y="683356"/>
                    <a:pt x="328457" y="657007"/>
                  </a:cubicBezTo>
                  <a:cubicBezTo>
                    <a:pt x="329036" y="655775"/>
                    <a:pt x="329568" y="654521"/>
                    <a:pt x="330051" y="653247"/>
                  </a:cubicBezTo>
                  <a:cubicBezTo>
                    <a:pt x="354815" y="595360"/>
                    <a:pt x="411553" y="557672"/>
                    <a:pt x="474514" y="557290"/>
                  </a:cubicBezTo>
                  <a:lnTo>
                    <a:pt x="474514" y="557290"/>
                  </a:lnTo>
                  <a:cubicBezTo>
                    <a:pt x="537666" y="557463"/>
                    <a:pt x="594664" y="595185"/>
                    <a:pt x="619504" y="653247"/>
                  </a:cubicBezTo>
                  <a:cubicBezTo>
                    <a:pt x="627755" y="672729"/>
                    <a:pt x="646853" y="685391"/>
                    <a:pt x="668010" y="685409"/>
                  </a:cubicBezTo>
                  <a:cubicBezTo>
                    <a:pt x="675065" y="685277"/>
                    <a:pt x="682035" y="683847"/>
                    <a:pt x="688572" y="681191"/>
                  </a:cubicBezTo>
                  <a:cubicBezTo>
                    <a:pt x="715344" y="669818"/>
                    <a:pt x="727848" y="638912"/>
                    <a:pt x="716516" y="612123"/>
                  </a:cubicBezTo>
                  <a:cubicBezTo>
                    <a:pt x="694797" y="561442"/>
                    <a:pt x="657734" y="518846"/>
                    <a:pt x="610541" y="490331"/>
                  </a:cubicBezTo>
                  <a:close/>
                  <a:moveTo>
                    <a:pt x="474514" y="451843"/>
                  </a:moveTo>
                  <a:lnTo>
                    <a:pt x="474514" y="451843"/>
                  </a:lnTo>
                  <a:cubicBezTo>
                    <a:pt x="436951" y="451841"/>
                    <a:pt x="406501" y="421390"/>
                    <a:pt x="406502" y="383827"/>
                  </a:cubicBezTo>
                  <a:cubicBezTo>
                    <a:pt x="406503" y="346264"/>
                    <a:pt x="436955" y="315814"/>
                    <a:pt x="474518" y="315815"/>
                  </a:cubicBezTo>
                  <a:cubicBezTo>
                    <a:pt x="512081" y="315816"/>
                    <a:pt x="542531" y="346268"/>
                    <a:pt x="542529" y="383831"/>
                  </a:cubicBezTo>
                  <a:cubicBezTo>
                    <a:pt x="542529" y="384006"/>
                    <a:pt x="542529" y="384181"/>
                    <a:pt x="542527" y="384356"/>
                  </a:cubicBezTo>
                  <a:cubicBezTo>
                    <a:pt x="542238" y="421713"/>
                    <a:pt x="511872" y="451844"/>
                    <a:pt x="474514" y="451842"/>
                  </a:cubicBezTo>
                  <a:close/>
                  <a:moveTo>
                    <a:pt x="790856" y="0"/>
                  </a:moveTo>
                  <a:lnTo>
                    <a:pt x="158171" y="0"/>
                  </a:lnTo>
                  <a:cubicBezTo>
                    <a:pt x="70816" y="0"/>
                    <a:pt x="0" y="70816"/>
                    <a:pt x="0" y="158171"/>
                  </a:cubicBezTo>
                  <a:lnTo>
                    <a:pt x="0" y="738133"/>
                  </a:lnTo>
                  <a:cubicBezTo>
                    <a:pt x="0" y="825488"/>
                    <a:pt x="70816" y="896304"/>
                    <a:pt x="158171" y="896304"/>
                  </a:cubicBezTo>
                  <a:lnTo>
                    <a:pt x="294726" y="896304"/>
                  </a:lnTo>
                  <a:lnTo>
                    <a:pt x="437080" y="1039185"/>
                  </a:lnTo>
                  <a:cubicBezTo>
                    <a:pt x="447030" y="1049054"/>
                    <a:pt x="460500" y="1054556"/>
                    <a:pt x="474514" y="1054475"/>
                  </a:cubicBezTo>
                  <a:cubicBezTo>
                    <a:pt x="487080" y="1054476"/>
                    <a:pt x="499234" y="1049989"/>
                    <a:pt x="508784" y="1041821"/>
                  </a:cubicBezTo>
                  <a:lnTo>
                    <a:pt x="678555" y="896304"/>
                  </a:lnTo>
                  <a:lnTo>
                    <a:pt x="790856" y="896304"/>
                  </a:lnTo>
                  <a:cubicBezTo>
                    <a:pt x="878212" y="896304"/>
                    <a:pt x="949028" y="825488"/>
                    <a:pt x="949028" y="738133"/>
                  </a:cubicBezTo>
                  <a:lnTo>
                    <a:pt x="949028" y="158171"/>
                  </a:lnTo>
                  <a:cubicBezTo>
                    <a:pt x="949028" y="70816"/>
                    <a:pt x="878212" y="0"/>
                    <a:pt x="790856" y="0"/>
                  </a:cubicBezTo>
                  <a:close/>
                  <a:moveTo>
                    <a:pt x="843580" y="738133"/>
                  </a:moveTo>
                  <a:cubicBezTo>
                    <a:pt x="843580" y="767251"/>
                    <a:pt x="819975" y="790856"/>
                    <a:pt x="790856" y="790856"/>
                  </a:cubicBezTo>
                  <a:lnTo>
                    <a:pt x="659047" y="790856"/>
                  </a:lnTo>
                  <a:cubicBezTo>
                    <a:pt x="646481" y="790855"/>
                    <a:pt x="634327" y="795343"/>
                    <a:pt x="624776" y="803510"/>
                  </a:cubicBezTo>
                  <a:lnTo>
                    <a:pt x="477150" y="930047"/>
                  </a:lnTo>
                  <a:lnTo>
                    <a:pt x="353776" y="806146"/>
                  </a:lnTo>
                  <a:cubicBezTo>
                    <a:pt x="343826" y="796277"/>
                    <a:pt x="330357" y="790775"/>
                    <a:pt x="316343" y="790856"/>
                  </a:cubicBezTo>
                  <a:lnTo>
                    <a:pt x="158171" y="790856"/>
                  </a:lnTo>
                  <a:cubicBezTo>
                    <a:pt x="129053" y="790856"/>
                    <a:pt x="105448" y="767251"/>
                    <a:pt x="105448" y="738133"/>
                  </a:cubicBezTo>
                  <a:lnTo>
                    <a:pt x="105448" y="158171"/>
                  </a:lnTo>
                  <a:cubicBezTo>
                    <a:pt x="105448" y="129053"/>
                    <a:pt x="129053" y="105448"/>
                    <a:pt x="158171" y="105448"/>
                  </a:cubicBezTo>
                  <a:lnTo>
                    <a:pt x="790856" y="105448"/>
                  </a:lnTo>
                  <a:cubicBezTo>
                    <a:pt x="819975" y="105448"/>
                    <a:pt x="843580" y="129053"/>
                    <a:pt x="843580" y="15817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81" name="Google Shape;81;p10"/>
          <p:cNvGrpSpPr/>
          <p:nvPr/>
        </p:nvGrpSpPr>
        <p:grpSpPr>
          <a:xfrm rot="803337">
            <a:off x="959241" y="5998583"/>
            <a:ext cx="1588847" cy="1813778"/>
            <a:chOff x="0" y="23374"/>
            <a:chExt cx="2118463" cy="2418371"/>
          </a:xfrm>
        </p:grpSpPr>
        <p:grpSp>
          <p:nvGrpSpPr>
            <p:cNvPr id="82" name="Google Shape;82;p10"/>
            <p:cNvGrpSpPr/>
            <p:nvPr/>
          </p:nvGrpSpPr>
          <p:grpSpPr>
            <a:xfrm>
              <a:off x="0" y="23374"/>
              <a:ext cx="2118463" cy="2418371"/>
              <a:chOff x="0" y="7707"/>
              <a:chExt cx="698500" cy="797386"/>
            </a:xfrm>
          </p:grpSpPr>
          <p:sp>
            <p:nvSpPr>
              <p:cNvPr id="83" name="Google Shape;83;p10"/>
              <p:cNvSpPr/>
              <p:nvPr/>
            </p:nvSpPr>
            <p:spPr>
              <a:xfrm>
                <a:off x="0" y="7707"/>
                <a:ext cx="698500" cy="797386"/>
              </a:xfrm>
              <a:custGeom>
                <a:avLst/>
                <a:gdLst/>
                <a:ahLst/>
                <a:cxnLst/>
                <a:rect l="l" t="t" r="r" b="b"/>
                <a:pathLst>
                  <a:path w="698500" h="797386" extrusionOk="0">
                    <a:moveTo>
                      <a:pt x="383942" y="12477"/>
                    </a:moveTo>
                    <a:lnTo>
                      <a:pt x="663808" y="175309"/>
                    </a:lnTo>
                    <a:cubicBezTo>
                      <a:pt x="685287" y="187805"/>
                      <a:pt x="698500" y="210780"/>
                      <a:pt x="698500" y="235630"/>
                    </a:cubicBezTo>
                    <a:lnTo>
                      <a:pt x="698500" y="561756"/>
                    </a:lnTo>
                    <a:cubicBezTo>
                      <a:pt x="698500" y="586606"/>
                      <a:pt x="685287" y="609581"/>
                      <a:pt x="663808" y="622077"/>
                    </a:cubicBezTo>
                    <a:lnTo>
                      <a:pt x="383942" y="784909"/>
                    </a:lnTo>
                    <a:cubicBezTo>
                      <a:pt x="362497" y="797386"/>
                      <a:pt x="336003" y="797386"/>
                      <a:pt x="314558" y="784909"/>
                    </a:cubicBezTo>
                    <a:lnTo>
                      <a:pt x="34692" y="622077"/>
                    </a:lnTo>
                    <a:cubicBezTo>
                      <a:pt x="13213" y="609581"/>
                      <a:pt x="0" y="586606"/>
                      <a:pt x="0" y="561756"/>
                    </a:cubicBezTo>
                    <a:lnTo>
                      <a:pt x="0" y="235630"/>
                    </a:lnTo>
                    <a:cubicBezTo>
                      <a:pt x="0" y="210780"/>
                      <a:pt x="13213" y="187805"/>
                      <a:pt x="34692" y="175309"/>
                    </a:cubicBezTo>
                    <a:lnTo>
                      <a:pt x="314558" y="12477"/>
                    </a:lnTo>
                    <a:cubicBezTo>
                      <a:pt x="336003" y="0"/>
                      <a:pt x="362497" y="0"/>
                      <a:pt x="383942" y="12477"/>
                    </a:cubicBezTo>
                    <a:close/>
                  </a:path>
                </a:pathLst>
              </a:custGeom>
              <a:solidFill>
                <a:srgbClr val="0042FF"/>
              </a:solidFill>
              <a:ln w="104775" cap="flat" cmpd="sng">
                <a:solidFill>
                  <a:srgbClr val="0F213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0"/>
              <p:cNvSpPr txBox="1"/>
              <p:nvPr/>
            </p:nvSpPr>
            <p:spPr>
              <a:xfrm>
                <a:off x="0" y="92075"/>
                <a:ext cx="698500" cy="581025"/>
              </a:xfrm>
              <a:prstGeom prst="rect">
                <a:avLst/>
              </a:prstGeom>
              <a:noFill/>
              <a:ln>
                <a:noFill/>
              </a:ln>
            </p:spPr>
            <p:txBody>
              <a:bodyPr spcFirstLastPara="1" wrap="square" lIns="50800" tIns="50800" rIns="50800" bIns="50800" anchor="ctr" anchorCtr="0">
                <a:noAutofit/>
              </a:bodyPr>
              <a:lstStyle/>
              <a:p>
                <a:pPr marL="0" marR="0" lvl="0" indent="0" algn="ctr" rtl="0">
                  <a:lnSpc>
                    <a:spcPct val="186666"/>
                  </a:lnSpc>
                  <a:spcBef>
                    <a:spcPts val="0"/>
                  </a:spcBef>
                  <a:spcAft>
                    <a:spcPts val="0"/>
                  </a:spcAft>
                  <a:buNone/>
                </a:pPr>
                <a:endParaRPr sz="1800">
                  <a:solidFill>
                    <a:schemeClr val="dk1"/>
                  </a:solidFill>
                  <a:latin typeface="Calibri"/>
                  <a:ea typeface="Calibri"/>
                  <a:cs typeface="Calibri"/>
                  <a:sym typeface="Calibri"/>
                </a:endParaRPr>
              </a:p>
            </p:txBody>
          </p:sp>
        </p:grpSp>
        <p:sp>
          <p:nvSpPr>
            <p:cNvPr id="85" name="Google Shape;85;p10"/>
            <p:cNvSpPr/>
            <p:nvPr/>
          </p:nvSpPr>
          <p:spPr>
            <a:xfrm>
              <a:off x="476285" y="652490"/>
              <a:ext cx="1164010" cy="1160140"/>
            </a:xfrm>
            <a:custGeom>
              <a:avLst/>
              <a:gdLst/>
              <a:ahLst/>
              <a:cxnLst/>
              <a:rect l="l" t="t" r="r" b="b"/>
              <a:pathLst>
                <a:path w="1164010" h="1160140" extrusionOk="0">
                  <a:moveTo>
                    <a:pt x="1164008" y="521964"/>
                  </a:moveTo>
                  <a:cubicBezTo>
                    <a:pt x="1164339" y="438597"/>
                    <a:pt x="1119995" y="361438"/>
                    <a:pt x="1047796" y="319754"/>
                  </a:cubicBezTo>
                  <a:cubicBezTo>
                    <a:pt x="1048670" y="309702"/>
                    <a:pt x="1048670" y="299592"/>
                    <a:pt x="1047796" y="289539"/>
                  </a:cubicBezTo>
                  <a:cubicBezTo>
                    <a:pt x="1047796" y="193266"/>
                    <a:pt x="969751" y="115220"/>
                    <a:pt x="873477" y="115220"/>
                  </a:cubicBezTo>
                  <a:lnTo>
                    <a:pt x="863018" y="115220"/>
                  </a:lnTo>
                  <a:cubicBezTo>
                    <a:pt x="830353" y="24658"/>
                    <a:pt x="730457" y="-22277"/>
                    <a:pt x="639894" y="10388"/>
                  </a:cubicBezTo>
                  <a:cubicBezTo>
                    <a:pt x="618915" y="17955"/>
                    <a:pt x="599583" y="29478"/>
                    <a:pt x="582946" y="44331"/>
                  </a:cubicBezTo>
                  <a:cubicBezTo>
                    <a:pt x="511130" y="-19786"/>
                    <a:pt x="400934" y="-13544"/>
                    <a:pt x="336817" y="58272"/>
                  </a:cubicBezTo>
                  <a:cubicBezTo>
                    <a:pt x="321964" y="74909"/>
                    <a:pt x="310441" y="94241"/>
                    <a:pt x="302874" y="115220"/>
                  </a:cubicBezTo>
                  <a:lnTo>
                    <a:pt x="292415" y="115220"/>
                  </a:lnTo>
                  <a:cubicBezTo>
                    <a:pt x="196142" y="115220"/>
                    <a:pt x="118096" y="193266"/>
                    <a:pt x="118096" y="289539"/>
                  </a:cubicBezTo>
                  <a:cubicBezTo>
                    <a:pt x="117222" y="299592"/>
                    <a:pt x="117222" y="309702"/>
                    <a:pt x="118096" y="319754"/>
                  </a:cubicBezTo>
                  <a:cubicBezTo>
                    <a:pt x="6348" y="382919"/>
                    <a:pt x="-33038" y="524714"/>
                    <a:pt x="30127" y="636462"/>
                  </a:cubicBezTo>
                  <a:cubicBezTo>
                    <a:pt x="44478" y="661852"/>
                    <a:pt x="63479" y="684313"/>
                    <a:pt x="86138" y="702674"/>
                  </a:cubicBezTo>
                  <a:cubicBezTo>
                    <a:pt x="25483" y="815805"/>
                    <a:pt x="68023" y="956685"/>
                    <a:pt x="181154" y="1017340"/>
                  </a:cubicBezTo>
                  <a:cubicBezTo>
                    <a:pt x="215357" y="1035678"/>
                    <a:pt x="253607" y="1045160"/>
                    <a:pt x="292415" y="1044920"/>
                  </a:cubicBezTo>
                  <a:lnTo>
                    <a:pt x="302874" y="1044920"/>
                  </a:lnTo>
                  <a:cubicBezTo>
                    <a:pt x="335539" y="1135482"/>
                    <a:pt x="435435" y="1182417"/>
                    <a:pt x="525998" y="1149752"/>
                  </a:cubicBezTo>
                  <a:cubicBezTo>
                    <a:pt x="546977" y="1142185"/>
                    <a:pt x="566309" y="1130662"/>
                    <a:pt x="582946" y="1115809"/>
                  </a:cubicBezTo>
                  <a:cubicBezTo>
                    <a:pt x="654763" y="1179926"/>
                    <a:pt x="764958" y="1173685"/>
                    <a:pt x="829075" y="1101868"/>
                  </a:cubicBezTo>
                  <a:cubicBezTo>
                    <a:pt x="843928" y="1085232"/>
                    <a:pt x="855451" y="1065899"/>
                    <a:pt x="863018" y="1044920"/>
                  </a:cubicBezTo>
                  <a:lnTo>
                    <a:pt x="873477" y="1044920"/>
                  </a:lnTo>
                  <a:cubicBezTo>
                    <a:pt x="1001839" y="1044108"/>
                    <a:pt x="1105240" y="939393"/>
                    <a:pt x="1104428" y="811031"/>
                  </a:cubicBezTo>
                  <a:cubicBezTo>
                    <a:pt x="1104189" y="773206"/>
                    <a:pt x="1094722" y="736011"/>
                    <a:pt x="1076849" y="702674"/>
                  </a:cubicBezTo>
                  <a:cubicBezTo>
                    <a:pt x="1131743" y="658724"/>
                    <a:pt x="1163788" y="592284"/>
                    <a:pt x="1164008" y="521964"/>
                  </a:cubicBezTo>
                  <a:close/>
                  <a:moveTo>
                    <a:pt x="524840" y="379604"/>
                  </a:moveTo>
                  <a:cubicBezTo>
                    <a:pt x="512184" y="372365"/>
                    <a:pt x="498972" y="366148"/>
                    <a:pt x="485328" y="361010"/>
                  </a:cubicBezTo>
                  <a:cubicBezTo>
                    <a:pt x="454841" y="350741"/>
                    <a:pt x="421802" y="367130"/>
                    <a:pt x="411533" y="397617"/>
                  </a:cubicBezTo>
                  <a:cubicBezTo>
                    <a:pt x="401264" y="428103"/>
                    <a:pt x="417653" y="461142"/>
                    <a:pt x="448140" y="471412"/>
                  </a:cubicBezTo>
                  <a:cubicBezTo>
                    <a:pt x="493954" y="487974"/>
                    <a:pt x="524575" y="531354"/>
                    <a:pt x="524840" y="580070"/>
                  </a:cubicBezTo>
                  <a:lnTo>
                    <a:pt x="524840" y="670135"/>
                  </a:lnTo>
                  <a:cubicBezTo>
                    <a:pt x="512184" y="662896"/>
                    <a:pt x="498972" y="656679"/>
                    <a:pt x="485328" y="651541"/>
                  </a:cubicBezTo>
                  <a:cubicBezTo>
                    <a:pt x="454841" y="641272"/>
                    <a:pt x="421802" y="657661"/>
                    <a:pt x="411533" y="688148"/>
                  </a:cubicBezTo>
                  <a:cubicBezTo>
                    <a:pt x="401264" y="718634"/>
                    <a:pt x="417653" y="751673"/>
                    <a:pt x="448140" y="761943"/>
                  </a:cubicBezTo>
                  <a:cubicBezTo>
                    <a:pt x="493954" y="778505"/>
                    <a:pt x="524575" y="821885"/>
                    <a:pt x="524840" y="870601"/>
                  </a:cubicBezTo>
                  <a:lnTo>
                    <a:pt x="524840" y="986814"/>
                  </a:lnTo>
                  <a:cubicBezTo>
                    <a:pt x="524840" y="1018905"/>
                    <a:pt x="498825" y="1044920"/>
                    <a:pt x="466734" y="1044920"/>
                  </a:cubicBezTo>
                  <a:cubicBezTo>
                    <a:pt x="443767" y="1044770"/>
                    <a:pt x="423043" y="1031106"/>
                    <a:pt x="413857" y="1010056"/>
                  </a:cubicBezTo>
                  <a:cubicBezTo>
                    <a:pt x="423600" y="1004339"/>
                    <a:pt x="432921" y="997931"/>
                    <a:pt x="441748" y="990881"/>
                  </a:cubicBezTo>
                  <a:cubicBezTo>
                    <a:pt x="466458" y="970343"/>
                    <a:pt x="469840" y="933661"/>
                    <a:pt x="449302" y="908951"/>
                  </a:cubicBezTo>
                  <a:cubicBezTo>
                    <a:pt x="428763" y="884241"/>
                    <a:pt x="392082" y="880859"/>
                    <a:pt x="367372" y="901397"/>
                  </a:cubicBezTo>
                  <a:cubicBezTo>
                    <a:pt x="346392" y="919060"/>
                    <a:pt x="319840" y="928734"/>
                    <a:pt x="292415" y="928707"/>
                  </a:cubicBezTo>
                  <a:cubicBezTo>
                    <a:pt x="228233" y="928707"/>
                    <a:pt x="176203" y="876677"/>
                    <a:pt x="176203" y="812495"/>
                  </a:cubicBezTo>
                  <a:cubicBezTo>
                    <a:pt x="176481" y="790623"/>
                    <a:pt x="182926" y="769274"/>
                    <a:pt x="194797" y="750902"/>
                  </a:cubicBezTo>
                  <a:cubicBezTo>
                    <a:pt x="207837" y="753241"/>
                    <a:pt x="221060" y="754408"/>
                    <a:pt x="234309" y="754389"/>
                  </a:cubicBezTo>
                  <a:cubicBezTo>
                    <a:pt x="266400" y="754389"/>
                    <a:pt x="292415" y="728374"/>
                    <a:pt x="292415" y="696283"/>
                  </a:cubicBezTo>
                  <a:cubicBezTo>
                    <a:pt x="292415" y="664191"/>
                    <a:pt x="266400" y="638176"/>
                    <a:pt x="234309" y="638176"/>
                  </a:cubicBezTo>
                  <a:cubicBezTo>
                    <a:pt x="220583" y="638255"/>
                    <a:pt x="206971" y="635691"/>
                    <a:pt x="194216" y="630622"/>
                  </a:cubicBezTo>
                  <a:cubicBezTo>
                    <a:pt x="133840" y="608848"/>
                    <a:pt x="102548" y="542251"/>
                    <a:pt x="124323" y="481876"/>
                  </a:cubicBezTo>
                  <a:cubicBezTo>
                    <a:pt x="133721" y="455816"/>
                    <a:pt x="152120" y="433971"/>
                    <a:pt x="176203" y="420278"/>
                  </a:cubicBezTo>
                  <a:cubicBezTo>
                    <a:pt x="184459" y="427875"/>
                    <a:pt x="193408" y="434683"/>
                    <a:pt x="202931" y="440615"/>
                  </a:cubicBezTo>
                  <a:cubicBezTo>
                    <a:pt x="230851" y="456661"/>
                    <a:pt x="266491" y="447035"/>
                    <a:pt x="282537" y="419116"/>
                  </a:cubicBezTo>
                  <a:cubicBezTo>
                    <a:pt x="298583" y="391197"/>
                    <a:pt x="288957" y="355556"/>
                    <a:pt x="261038" y="339510"/>
                  </a:cubicBezTo>
                  <a:cubicBezTo>
                    <a:pt x="252858" y="334998"/>
                    <a:pt x="246036" y="328377"/>
                    <a:pt x="241282" y="320335"/>
                  </a:cubicBezTo>
                  <a:cubicBezTo>
                    <a:pt x="235909" y="311006"/>
                    <a:pt x="233479" y="300272"/>
                    <a:pt x="234309" y="289539"/>
                  </a:cubicBezTo>
                  <a:cubicBezTo>
                    <a:pt x="234309" y="257448"/>
                    <a:pt x="260324" y="231433"/>
                    <a:pt x="292415" y="231433"/>
                  </a:cubicBezTo>
                  <a:cubicBezTo>
                    <a:pt x="296463" y="230868"/>
                    <a:pt x="300570" y="230868"/>
                    <a:pt x="304617" y="231433"/>
                  </a:cubicBezTo>
                  <a:cubicBezTo>
                    <a:pt x="307693" y="240769"/>
                    <a:pt x="311382" y="249892"/>
                    <a:pt x="315658" y="258743"/>
                  </a:cubicBezTo>
                  <a:cubicBezTo>
                    <a:pt x="331552" y="286621"/>
                    <a:pt x="367037" y="296336"/>
                    <a:pt x="394915" y="280442"/>
                  </a:cubicBezTo>
                  <a:cubicBezTo>
                    <a:pt x="395032" y="280376"/>
                    <a:pt x="395147" y="280309"/>
                    <a:pt x="395263" y="280242"/>
                  </a:cubicBezTo>
                  <a:cubicBezTo>
                    <a:pt x="422036" y="264134"/>
                    <a:pt x="431277" y="229737"/>
                    <a:pt x="416181" y="202380"/>
                  </a:cubicBezTo>
                  <a:cubicBezTo>
                    <a:pt x="411306" y="193467"/>
                    <a:pt x="408711" y="183486"/>
                    <a:pt x="408627" y="173327"/>
                  </a:cubicBezTo>
                  <a:cubicBezTo>
                    <a:pt x="408627" y="141235"/>
                    <a:pt x="434642" y="115220"/>
                    <a:pt x="466734" y="115220"/>
                  </a:cubicBezTo>
                  <a:cubicBezTo>
                    <a:pt x="498825" y="115220"/>
                    <a:pt x="524840" y="141235"/>
                    <a:pt x="524840" y="173327"/>
                  </a:cubicBezTo>
                  <a:close/>
                  <a:moveTo>
                    <a:pt x="971677" y="630622"/>
                  </a:moveTo>
                  <a:cubicBezTo>
                    <a:pt x="958921" y="635691"/>
                    <a:pt x="945309" y="638255"/>
                    <a:pt x="931583" y="638176"/>
                  </a:cubicBezTo>
                  <a:cubicBezTo>
                    <a:pt x="899492" y="638176"/>
                    <a:pt x="873477" y="664191"/>
                    <a:pt x="873477" y="696283"/>
                  </a:cubicBezTo>
                  <a:cubicBezTo>
                    <a:pt x="873477" y="728374"/>
                    <a:pt x="899492" y="754389"/>
                    <a:pt x="931583" y="754389"/>
                  </a:cubicBezTo>
                  <a:cubicBezTo>
                    <a:pt x="944832" y="754408"/>
                    <a:pt x="958055" y="753241"/>
                    <a:pt x="971096" y="750902"/>
                  </a:cubicBezTo>
                  <a:cubicBezTo>
                    <a:pt x="982967" y="769274"/>
                    <a:pt x="989412" y="790623"/>
                    <a:pt x="989690" y="812495"/>
                  </a:cubicBezTo>
                  <a:cubicBezTo>
                    <a:pt x="989690" y="876677"/>
                    <a:pt x="937660" y="928707"/>
                    <a:pt x="873477" y="928707"/>
                  </a:cubicBezTo>
                  <a:cubicBezTo>
                    <a:pt x="846052" y="928734"/>
                    <a:pt x="819501" y="919060"/>
                    <a:pt x="798520" y="901397"/>
                  </a:cubicBezTo>
                  <a:cubicBezTo>
                    <a:pt x="773810" y="880859"/>
                    <a:pt x="737129" y="884241"/>
                    <a:pt x="716590" y="908951"/>
                  </a:cubicBezTo>
                  <a:cubicBezTo>
                    <a:pt x="696052" y="933661"/>
                    <a:pt x="699434" y="970343"/>
                    <a:pt x="724144" y="990881"/>
                  </a:cubicBezTo>
                  <a:cubicBezTo>
                    <a:pt x="732971" y="997931"/>
                    <a:pt x="742292" y="1004339"/>
                    <a:pt x="752035" y="1010056"/>
                  </a:cubicBezTo>
                  <a:cubicBezTo>
                    <a:pt x="742849" y="1031106"/>
                    <a:pt x="722125" y="1044770"/>
                    <a:pt x="699159" y="1044920"/>
                  </a:cubicBezTo>
                  <a:cubicBezTo>
                    <a:pt x="667067" y="1044920"/>
                    <a:pt x="641052" y="1018905"/>
                    <a:pt x="641052" y="986814"/>
                  </a:cubicBezTo>
                  <a:lnTo>
                    <a:pt x="641052" y="870601"/>
                  </a:lnTo>
                  <a:cubicBezTo>
                    <a:pt x="641317" y="821885"/>
                    <a:pt x="671938" y="778505"/>
                    <a:pt x="717753" y="761943"/>
                  </a:cubicBezTo>
                  <a:cubicBezTo>
                    <a:pt x="748239" y="751673"/>
                    <a:pt x="764629" y="718634"/>
                    <a:pt x="754359" y="688148"/>
                  </a:cubicBezTo>
                  <a:cubicBezTo>
                    <a:pt x="744090" y="657661"/>
                    <a:pt x="711051" y="641272"/>
                    <a:pt x="680565" y="651541"/>
                  </a:cubicBezTo>
                  <a:cubicBezTo>
                    <a:pt x="666920" y="656679"/>
                    <a:pt x="653708" y="662896"/>
                    <a:pt x="641052" y="670135"/>
                  </a:cubicBezTo>
                  <a:lnTo>
                    <a:pt x="641052" y="580070"/>
                  </a:lnTo>
                  <a:cubicBezTo>
                    <a:pt x="641317" y="531354"/>
                    <a:pt x="671938" y="487974"/>
                    <a:pt x="717753" y="471411"/>
                  </a:cubicBezTo>
                  <a:cubicBezTo>
                    <a:pt x="748239" y="461142"/>
                    <a:pt x="764629" y="428103"/>
                    <a:pt x="754359" y="397617"/>
                  </a:cubicBezTo>
                  <a:cubicBezTo>
                    <a:pt x="744090" y="367130"/>
                    <a:pt x="711051" y="350740"/>
                    <a:pt x="680565" y="361010"/>
                  </a:cubicBezTo>
                  <a:cubicBezTo>
                    <a:pt x="666920" y="366148"/>
                    <a:pt x="653708" y="372365"/>
                    <a:pt x="641052" y="379604"/>
                  </a:cubicBezTo>
                  <a:lnTo>
                    <a:pt x="641052" y="173327"/>
                  </a:lnTo>
                  <a:cubicBezTo>
                    <a:pt x="641052" y="141235"/>
                    <a:pt x="667067" y="115220"/>
                    <a:pt x="699159" y="115220"/>
                  </a:cubicBezTo>
                  <a:cubicBezTo>
                    <a:pt x="731250" y="115220"/>
                    <a:pt x="757265" y="141235"/>
                    <a:pt x="757265" y="173327"/>
                  </a:cubicBezTo>
                  <a:cubicBezTo>
                    <a:pt x="757181" y="183486"/>
                    <a:pt x="754586" y="193467"/>
                    <a:pt x="749711" y="202380"/>
                  </a:cubicBezTo>
                  <a:cubicBezTo>
                    <a:pt x="733486" y="230067"/>
                    <a:pt x="742779" y="265665"/>
                    <a:pt x="770466" y="281890"/>
                  </a:cubicBezTo>
                  <a:cubicBezTo>
                    <a:pt x="770520" y="281922"/>
                    <a:pt x="770575" y="281954"/>
                    <a:pt x="770629" y="281985"/>
                  </a:cubicBezTo>
                  <a:cubicBezTo>
                    <a:pt x="798397" y="298072"/>
                    <a:pt x="833948" y="288602"/>
                    <a:pt x="850035" y="260834"/>
                  </a:cubicBezTo>
                  <a:cubicBezTo>
                    <a:pt x="850102" y="260718"/>
                    <a:pt x="850168" y="260602"/>
                    <a:pt x="850235" y="260486"/>
                  </a:cubicBezTo>
                  <a:cubicBezTo>
                    <a:pt x="854584" y="251069"/>
                    <a:pt x="858273" y="241361"/>
                    <a:pt x="861275" y="231433"/>
                  </a:cubicBezTo>
                  <a:cubicBezTo>
                    <a:pt x="865323" y="230868"/>
                    <a:pt x="869429" y="230868"/>
                    <a:pt x="873477" y="231433"/>
                  </a:cubicBezTo>
                  <a:cubicBezTo>
                    <a:pt x="905568" y="231433"/>
                    <a:pt x="931583" y="257448"/>
                    <a:pt x="931583" y="289539"/>
                  </a:cubicBezTo>
                  <a:cubicBezTo>
                    <a:pt x="931494" y="300930"/>
                    <a:pt x="928059" y="312043"/>
                    <a:pt x="921705" y="321497"/>
                  </a:cubicBezTo>
                  <a:cubicBezTo>
                    <a:pt x="916953" y="329038"/>
                    <a:pt x="910352" y="335238"/>
                    <a:pt x="902530" y="339510"/>
                  </a:cubicBezTo>
                  <a:cubicBezTo>
                    <a:pt x="874611" y="355556"/>
                    <a:pt x="864985" y="391197"/>
                    <a:pt x="881031" y="419116"/>
                  </a:cubicBezTo>
                  <a:cubicBezTo>
                    <a:pt x="897076" y="447035"/>
                    <a:pt x="932717" y="456661"/>
                    <a:pt x="960636" y="440615"/>
                  </a:cubicBezTo>
                  <a:cubicBezTo>
                    <a:pt x="971069" y="434973"/>
                    <a:pt x="980818" y="428149"/>
                    <a:pt x="989690" y="420278"/>
                  </a:cubicBezTo>
                  <a:cubicBezTo>
                    <a:pt x="1045770" y="451494"/>
                    <a:pt x="1065926" y="522261"/>
                    <a:pt x="1034710" y="578341"/>
                  </a:cubicBezTo>
                  <a:cubicBezTo>
                    <a:pt x="1021311" y="602413"/>
                    <a:pt x="999795" y="620942"/>
                    <a:pt x="974001" y="63062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86" name="Google Shape;86;p10"/>
          <p:cNvGrpSpPr/>
          <p:nvPr/>
        </p:nvGrpSpPr>
        <p:grpSpPr>
          <a:xfrm rot="-1601844">
            <a:off x="5398152" y="8658879"/>
            <a:ext cx="1198841" cy="1198841"/>
            <a:chOff x="18792" y="18792"/>
            <a:chExt cx="1598455" cy="1598455"/>
          </a:xfrm>
          <a:solidFill>
            <a:srgbClr val="FFFF00"/>
          </a:solidFill>
        </p:grpSpPr>
        <p:grpSp>
          <p:nvGrpSpPr>
            <p:cNvPr id="87" name="Google Shape;87;p10"/>
            <p:cNvGrpSpPr/>
            <p:nvPr/>
          </p:nvGrpSpPr>
          <p:grpSpPr>
            <a:xfrm>
              <a:off x="18792" y="18792"/>
              <a:ext cx="1598455" cy="1598455"/>
              <a:chOff x="9336" y="9336"/>
              <a:chExt cx="794129" cy="794129"/>
            </a:xfrm>
            <a:grpFill/>
          </p:grpSpPr>
          <p:sp>
            <p:nvSpPr>
              <p:cNvPr id="89" name="Google Shape;89;p10"/>
              <p:cNvSpPr txBox="1"/>
              <p:nvPr/>
            </p:nvSpPr>
            <p:spPr>
              <a:xfrm>
                <a:off x="122094" y="145721"/>
                <a:ext cx="557256" cy="567198"/>
              </a:xfrm>
              <a:prstGeom prst="rect">
                <a:avLst/>
              </a:prstGeom>
              <a:grpFill/>
              <a:ln>
                <a:solidFill>
                  <a:schemeClr val="tx1"/>
                </a:solidFill>
              </a:ln>
            </p:spPr>
            <p:txBody>
              <a:bodyPr spcFirstLastPara="1" wrap="square" lIns="81175" tIns="81175" rIns="81175" bIns="81175" anchor="ctr" anchorCtr="0">
                <a:noAutofit/>
              </a:bodyPr>
              <a:lstStyle/>
              <a:p>
                <a:pPr marL="0" marR="0" lvl="0" indent="0" algn="ctr" rtl="0">
                  <a:lnSpc>
                    <a:spcPct val="186666"/>
                  </a:lnSpc>
                  <a:spcBef>
                    <a:spcPts val="0"/>
                  </a:spcBef>
                  <a:spcAft>
                    <a:spcPts val="0"/>
                  </a:spcAft>
                  <a:buNone/>
                </a:pPr>
                <a:endParaRPr sz="1800">
                  <a:solidFill>
                    <a:schemeClr val="dk1"/>
                  </a:solidFill>
                  <a:latin typeface="Calibri"/>
                  <a:ea typeface="Calibri"/>
                  <a:cs typeface="Calibri"/>
                  <a:sym typeface="Calibri"/>
                </a:endParaRPr>
              </a:p>
            </p:txBody>
          </p:sp>
          <p:sp>
            <p:nvSpPr>
              <p:cNvPr id="88" name="Google Shape;88;p10"/>
              <p:cNvSpPr/>
              <p:nvPr/>
            </p:nvSpPr>
            <p:spPr>
              <a:xfrm>
                <a:off x="9336" y="9336"/>
                <a:ext cx="794129" cy="794129"/>
              </a:xfrm>
              <a:custGeom>
                <a:avLst/>
                <a:gdLst/>
                <a:ahLst/>
                <a:cxnLst/>
                <a:rect l="l" t="t" r="r" b="b"/>
                <a:pathLst>
                  <a:path w="794129" h="794129" extrusionOk="0">
                    <a:moveTo>
                      <a:pt x="425673" y="13236"/>
                    </a:moveTo>
                    <a:lnTo>
                      <a:pt x="425673" y="13236"/>
                    </a:lnTo>
                    <a:cubicBezTo>
                      <a:pt x="443444" y="27257"/>
                      <a:pt x="467230" y="31024"/>
                      <a:pt x="488465" y="23181"/>
                    </a:cubicBezTo>
                    <a:lnTo>
                      <a:pt x="488465" y="23181"/>
                    </a:lnTo>
                    <a:cubicBezTo>
                      <a:pt x="508510" y="15777"/>
                      <a:pt x="531017" y="23090"/>
                      <a:pt x="542881" y="40862"/>
                    </a:cubicBezTo>
                    <a:lnTo>
                      <a:pt x="542882" y="40862"/>
                    </a:lnTo>
                    <a:cubicBezTo>
                      <a:pt x="555451" y="59689"/>
                      <a:pt x="576908" y="70622"/>
                      <a:pt x="599527" y="69724"/>
                    </a:cubicBezTo>
                    <a:lnTo>
                      <a:pt x="599528" y="69724"/>
                    </a:lnTo>
                    <a:cubicBezTo>
                      <a:pt x="620880" y="68877"/>
                      <a:pt x="640025" y="82787"/>
                      <a:pt x="645818" y="103356"/>
                    </a:cubicBezTo>
                    <a:lnTo>
                      <a:pt x="645818" y="103356"/>
                    </a:lnTo>
                    <a:cubicBezTo>
                      <a:pt x="651954" y="125145"/>
                      <a:pt x="668983" y="142174"/>
                      <a:pt x="690772" y="148310"/>
                    </a:cubicBezTo>
                    <a:lnTo>
                      <a:pt x="690772" y="148310"/>
                    </a:lnTo>
                    <a:cubicBezTo>
                      <a:pt x="711341" y="154103"/>
                      <a:pt x="725250" y="173248"/>
                      <a:pt x="724403" y="194600"/>
                    </a:cubicBezTo>
                    <a:lnTo>
                      <a:pt x="724403" y="194601"/>
                    </a:lnTo>
                    <a:cubicBezTo>
                      <a:pt x="723506" y="217220"/>
                      <a:pt x="734439" y="238677"/>
                      <a:pt x="753266" y="251246"/>
                    </a:cubicBezTo>
                    <a:lnTo>
                      <a:pt x="753266" y="251246"/>
                    </a:lnTo>
                    <a:cubicBezTo>
                      <a:pt x="771038" y="263111"/>
                      <a:pt x="778351" y="285618"/>
                      <a:pt x="770947" y="305663"/>
                    </a:cubicBezTo>
                    <a:lnTo>
                      <a:pt x="770947" y="305663"/>
                    </a:lnTo>
                    <a:cubicBezTo>
                      <a:pt x="763103" y="326898"/>
                      <a:pt x="766871" y="350684"/>
                      <a:pt x="780892" y="368455"/>
                    </a:cubicBezTo>
                    <a:lnTo>
                      <a:pt x="780892" y="368455"/>
                    </a:lnTo>
                    <a:cubicBezTo>
                      <a:pt x="794128" y="385231"/>
                      <a:pt x="794128" y="408897"/>
                      <a:pt x="780892" y="425673"/>
                    </a:cubicBezTo>
                    <a:lnTo>
                      <a:pt x="780892" y="425673"/>
                    </a:lnTo>
                    <a:cubicBezTo>
                      <a:pt x="766871" y="443444"/>
                      <a:pt x="763103" y="467230"/>
                      <a:pt x="770947" y="488465"/>
                    </a:cubicBezTo>
                    <a:lnTo>
                      <a:pt x="770947" y="488465"/>
                    </a:lnTo>
                    <a:cubicBezTo>
                      <a:pt x="778351" y="508510"/>
                      <a:pt x="771038" y="531017"/>
                      <a:pt x="753266" y="542882"/>
                    </a:cubicBezTo>
                    <a:lnTo>
                      <a:pt x="753266" y="542882"/>
                    </a:lnTo>
                    <a:cubicBezTo>
                      <a:pt x="734439" y="555451"/>
                      <a:pt x="723506" y="576908"/>
                      <a:pt x="724403" y="599527"/>
                    </a:cubicBezTo>
                    <a:lnTo>
                      <a:pt x="724403" y="599528"/>
                    </a:lnTo>
                    <a:cubicBezTo>
                      <a:pt x="725250" y="620880"/>
                      <a:pt x="711341" y="640025"/>
                      <a:pt x="690772" y="645818"/>
                    </a:cubicBezTo>
                    <a:lnTo>
                      <a:pt x="690772" y="645818"/>
                    </a:lnTo>
                    <a:cubicBezTo>
                      <a:pt x="668983" y="651954"/>
                      <a:pt x="651954" y="668983"/>
                      <a:pt x="645818" y="690772"/>
                    </a:cubicBezTo>
                    <a:lnTo>
                      <a:pt x="645818" y="690772"/>
                    </a:lnTo>
                    <a:cubicBezTo>
                      <a:pt x="640025" y="711341"/>
                      <a:pt x="620880" y="725250"/>
                      <a:pt x="599528" y="724403"/>
                    </a:cubicBezTo>
                    <a:lnTo>
                      <a:pt x="599527" y="724403"/>
                    </a:lnTo>
                    <a:cubicBezTo>
                      <a:pt x="576908" y="723506"/>
                      <a:pt x="555451" y="734439"/>
                      <a:pt x="542882" y="753266"/>
                    </a:cubicBezTo>
                    <a:lnTo>
                      <a:pt x="542882" y="753266"/>
                    </a:lnTo>
                    <a:cubicBezTo>
                      <a:pt x="531017" y="771038"/>
                      <a:pt x="508510" y="778351"/>
                      <a:pt x="488465" y="770947"/>
                    </a:cubicBezTo>
                    <a:lnTo>
                      <a:pt x="488465" y="770947"/>
                    </a:lnTo>
                    <a:cubicBezTo>
                      <a:pt x="467230" y="763103"/>
                      <a:pt x="443444" y="766871"/>
                      <a:pt x="425673" y="780892"/>
                    </a:cubicBezTo>
                    <a:lnTo>
                      <a:pt x="425673" y="780892"/>
                    </a:lnTo>
                    <a:cubicBezTo>
                      <a:pt x="408897" y="794128"/>
                      <a:pt x="385231" y="794128"/>
                      <a:pt x="368455" y="780892"/>
                    </a:cubicBezTo>
                    <a:lnTo>
                      <a:pt x="368455" y="780892"/>
                    </a:lnTo>
                    <a:cubicBezTo>
                      <a:pt x="350684" y="766871"/>
                      <a:pt x="326898" y="763103"/>
                      <a:pt x="305663" y="770947"/>
                    </a:cubicBezTo>
                    <a:lnTo>
                      <a:pt x="305663" y="770947"/>
                    </a:lnTo>
                    <a:cubicBezTo>
                      <a:pt x="285618" y="778351"/>
                      <a:pt x="263111" y="771038"/>
                      <a:pt x="251246" y="753266"/>
                    </a:cubicBezTo>
                    <a:lnTo>
                      <a:pt x="251246" y="753266"/>
                    </a:lnTo>
                    <a:cubicBezTo>
                      <a:pt x="238677" y="734439"/>
                      <a:pt x="217220" y="723506"/>
                      <a:pt x="194601" y="724403"/>
                    </a:cubicBezTo>
                    <a:lnTo>
                      <a:pt x="194600" y="724403"/>
                    </a:lnTo>
                    <a:cubicBezTo>
                      <a:pt x="173248" y="725250"/>
                      <a:pt x="154103" y="711341"/>
                      <a:pt x="148310" y="690772"/>
                    </a:cubicBezTo>
                    <a:lnTo>
                      <a:pt x="148310" y="690772"/>
                    </a:lnTo>
                    <a:cubicBezTo>
                      <a:pt x="142174" y="668983"/>
                      <a:pt x="125145" y="651954"/>
                      <a:pt x="103356" y="645818"/>
                    </a:cubicBezTo>
                    <a:lnTo>
                      <a:pt x="103356" y="645818"/>
                    </a:lnTo>
                    <a:cubicBezTo>
                      <a:pt x="82787" y="640025"/>
                      <a:pt x="68877" y="620880"/>
                      <a:pt x="69724" y="599528"/>
                    </a:cubicBezTo>
                    <a:lnTo>
                      <a:pt x="69724" y="599527"/>
                    </a:lnTo>
                    <a:cubicBezTo>
                      <a:pt x="70622" y="576908"/>
                      <a:pt x="59689" y="555451"/>
                      <a:pt x="40862" y="542882"/>
                    </a:cubicBezTo>
                    <a:lnTo>
                      <a:pt x="40862" y="542881"/>
                    </a:lnTo>
                    <a:cubicBezTo>
                      <a:pt x="23090" y="531017"/>
                      <a:pt x="15777" y="508510"/>
                      <a:pt x="23181" y="488465"/>
                    </a:cubicBezTo>
                    <a:lnTo>
                      <a:pt x="23181" y="488465"/>
                    </a:lnTo>
                    <a:cubicBezTo>
                      <a:pt x="31024" y="467230"/>
                      <a:pt x="27257" y="443444"/>
                      <a:pt x="13236" y="425673"/>
                    </a:cubicBezTo>
                    <a:lnTo>
                      <a:pt x="13236" y="425673"/>
                    </a:lnTo>
                    <a:cubicBezTo>
                      <a:pt x="0" y="408897"/>
                      <a:pt x="0" y="385231"/>
                      <a:pt x="13236" y="368455"/>
                    </a:cubicBezTo>
                    <a:lnTo>
                      <a:pt x="13236" y="368455"/>
                    </a:lnTo>
                    <a:cubicBezTo>
                      <a:pt x="27257" y="350684"/>
                      <a:pt x="31024" y="326898"/>
                      <a:pt x="23181" y="305663"/>
                    </a:cubicBezTo>
                    <a:lnTo>
                      <a:pt x="23181" y="305663"/>
                    </a:lnTo>
                    <a:cubicBezTo>
                      <a:pt x="15777" y="285618"/>
                      <a:pt x="23090" y="263111"/>
                      <a:pt x="40862" y="251247"/>
                    </a:cubicBezTo>
                    <a:lnTo>
                      <a:pt x="40862" y="251246"/>
                    </a:lnTo>
                    <a:cubicBezTo>
                      <a:pt x="59689" y="238677"/>
                      <a:pt x="70622" y="217220"/>
                      <a:pt x="69724" y="194601"/>
                    </a:cubicBezTo>
                    <a:lnTo>
                      <a:pt x="69724" y="194601"/>
                    </a:lnTo>
                    <a:cubicBezTo>
                      <a:pt x="68877" y="173248"/>
                      <a:pt x="82787" y="154103"/>
                      <a:pt x="103356" y="148310"/>
                    </a:cubicBezTo>
                    <a:lnTo>
                      <a:pt x="103356" y="148310"/>
                    </a:lnTo>
                    <a:cubicBezTo>
                      <a:pt x="125145" y="142174"/>
                      <a:pt x="142174" y="125145"/>
                      <a:pt x="148310" y="103356"/>
                    </a:cubicBezTo>
                    <a:lnTo>
                      <a:pt x="148310" y="103356"/>
                    </a:lnTo>
                    <a:cubicBezTo>
                      <a:pt x="154103" y="82787"/>
                      <a:pt x="173248" y="68877"/>
                      <a:pt x="194601" y="69724"/>
                    </a:cubicBezTo>
                    <a:lnTo>
                      <a:pt x="194601" y="69724"/>
                    </a:lnTo>
                    <a:cubicBezTo>
                      <a:pt x="217220" y="70622"/>
                      <a:pt x="238677" y="59689"/>
                      <a:pt x="251246" y="40862"/>
                    </a:cubicBezTo>
                    <a:lnTo>
                      <a:pt x="251247" y="40862"/>
                    </a:lnTo>
                    <a:cubicBezTo>
                      <a:pt x="263111" y="23090"/>
                      <a:pt x="285618" y="15777"/>
                      <a:pt x="305663" y="23181"/>
                    </a:cubicBezTo>
                    <a:lnTo>
                      <a:pt x="305663" y="23181"/>
                    </a:lnTo>
                    <a:cubicBezTo>
                      <a:pt x="326898" y="31024"/>
                      <a:pt x="350684" y="27257"/>
                      <a:pt x="368455" y="13236"/>
                    </a:cubicBezTo>
                    <a:lnTo>
                      <a:pt x="368455" y="13236"/>
                    </a:lnTo>
                    <a:cubicBezTo>
                      <a:pt x="385231" y="0"/>
                      <a:pt x="408897" y="0"/>
                      <a:pt x="425673" y="13236"/>
                    </a:cubicBezTo>
                    <a:close/>
                  </a:path>
                </a:pathLst>
              </a:custGeom>
              <a:grpFill/>
              <a:ln w="9525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 name="Google Shape;90;p10"/>
            <p:cNvSpPr/>
            <p:nvPr/>
          </p:nvSpPr>
          <p:spPr>
            <a:xfrm>
              <a:off x="520643" y="409077"/>
              <a:ext cx="594706" cy="817831"/>
            </a:xfrm>
            <a:custGeom>
              <a:avLst/>
              <a:gdLst/>
              <a:ahLst/>
              <a:cxnLst/>
              <a:rect l="l" t="t" r="r" b="b"/>
              <a:pathLst>
                <a:path w="594706" h="817831" extrusionOk="0">
                  <a:moveTo>
                    <a:pt x="486580" y="67703"/>
                  </a:moveTo>
                  <a:cubicBezTo>
                    <a:pt x="417343" y="10759"/>
                    <a:pt x="326111" y="-11912"/>
                    <a:pt x="238272" y="5998"/>
                  </a:cubicBezTo>
                  <a:cubicBezTo>
                    <a:pt x="120162" y="29856"/>
                    <a:pt x="28123" y="122629"/>
                    <a:pt x="5204" y="240924"/>
                  </a:cubicBezTo>
                  <a:cubicBezTo>
                    <a:pt x="-11364" y="328732"/>
                    <a:pt x="12075" y="419355"/>
                    <a:pt x="69140" y="488117"/>
                  </a:cubicBezTo>
                  <a:cubicBezTo>
                    <a:pt x="95297" y="517634"/>
                    <a:pt x="110291" y="555380"/>
                    <a:pt x="111516" y="594801"/>
                  </a:cubicBezTo>
                  <a:lnTo>
                    <a:pt x="111516" y="706316"/>
                  </a:lnTo>
                  <a:cubicBezTo>
                    <a:pt x="111516" y="767905"/>
                    <a:pt x="161443" y="817832"/>
                    <a:pt x="223032" y="817832"/>
                  </a:cubicBezTo>
                  <a:lnTo>
                    <a:pt x="371719" y="817832"/>
                  </a:lnTo>
                  <a:cubicBezTo>
                    <a:pt x="433307" y="817832"/>
                    <a:pt x="483235" y="767905"/>
                    <a:pt x="483235" y="706316"/>
                  </a:cubicBezTo>
                  <a:lnTo>
                    <a:pt x="483235" y="601863"/>
                  </a:lnTo>
                  <a:cubicBezTo>
                    <a:pt x="484482" y="558341"/>
                    <a:pt x="500472" y="516533"/>
                    <a:pt x="528584" y="483285"/>
                  </a:cubicBezTo>
                  <a:cubicBezTo>
                    <a:pt x="631102" y="356467"/>
                    <a:pt x="612364" y="170744"/>
                    <a:pt x="486580" y="66960"/>
                  </a:cubicBezTo>
                  <a:close/>
                  <a:moveTo>
                    <a:pt x="408891" y="706316"/>
                  </a:moveTo>
                  <a:cubicBezTo>
                    <a:pt x="408891" y="726846"/>
                    <a:pt x="392249" y="743488"/>
                    <a:pt x="371719" y="743488"/>
                  </a:cubicBezTo>
                  <a:lnTo>
                    <a:pt x="223032" y="743488"/>
                  </a:lnTo>
                  <a:cubicBezTo>
                    <a:pt x="202502" y="743488"/>
                    <a:pt x="185860" y="726846"/>
                    <a:pt x="185860" y="706316"/>
                  </a:cubicBezTo>
                  <a:lnTo>
                    <a:pt x="185860" y="669144"/>
                  </a:lnTo>
                  <a:lnTo>
                    <a:pt x="408891" y="669144"/>
                  </a:lnTo>
                  <a:close/>
                  <a:moveTo>
                    <a:pt x="470968" y="437192"/>
                  </a:moveTo>
                  <a:cubicBezTo>
                    <a:pt x="433592" y="481523"/>
                    <a:pt x="411785" y="536888"/>
                    <a:pt x="408891" y="594801"/>
                  </a:cubicBezTo>
                  <a:lnTo>
                    <a:pt x="334547" y="594801"/>
                  </a:lnTo>
                  <a:lnTo>
                    <a:pt x="334547" y="483285"/>
                  </a:lnTo>
                  <a:cubicBezTo>
                    <a:pt x="334547" y="462755"/>
                    <a:pt x="317905" y="446113"/>
                    <a:pt x="297375" y="446113"/>
                  </a:cubicBezTo>
                  <a:cubicBezTo>
                    <a:pt x="276846" y="446113"/>
                    <a:pt x="260203" y="462755"/>
                    <a:pt x="260203" y="483285"/>
                  </a:cubicBezTo>
                  <a:lnTo>
                    <a:pt x="260203" y="594801"/>
                  </a:lnTo>
                  <a:lnTo>
                    <a:pt x="185860" y="594801"/>
                  </a:lnTo>
                  <a:cubicBezTo>
                    <a:pt x="184879" y="537857"/>
                    <a:pt x="163815" y="483090"/>
                    <a:pt x="126385" y="440166"/>
                  </a:cubicBezTo>
                  <a:cubicBezTo>
                    <a:pt x="47457" y="345598"/>
                    <a:pt x="60136" y="204953"/>
                    <a:pt x="154703" y="126026"/>
                  </a:cubicBezTo>
                  <a:cubicBezTo>
                    <a:pt x="182889" y="102501"/>
                    <a:pt x="216447" y="86298"/>
                    <a:pt x="252397" y="78855"/>
                  </a:cubicBezTo>
                  <a:cubicBezTo>
                    <a:pt x="373043" y="54014"/>
                    <a:pt x="490984" y="131680"/>
                    <a:pt x="515824" y="252326"/>
                  </a:cubicBezTo>
                  <a:cubicBezTo>
                    <a:pt x="518879" y="267164"/>
                    <a:pt x="520415" y="282276"/>
                    <a:pt x="520407" y="297426"/>
                  </a:cubicBezTo>
                  <a:cubicBezTo>
                    <a:pt x="520682" y="348346"/>
                    <a:pt x="503199" y="397770"/>
                    <a:pt x="470968" y="437192"/>
                  </a:cubicBezTo>
                  <a:close/>
                </a:path>
              </a:pathLst>
            </a:custGeom>
            <a:grpFill/>
            <a:ln>
              <a:solidFill>
                <a:schemeClr val="tx1"/>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92" name="Google Shape;92;p10"/>
          <p:cNvSpPr/>
          <p:nvPr/>
        </p:nvSpPr>
        <p:spPr>
          <a:xfrm>
            <a:off x="4563868" y="4054244"/>
            <a:ext cx="11094167" cy="1499798"/>
          </a:xfrm>
          <a:custGeom>
            <a:avLst/>
            <a:gdLst/>
            <a:ahLst/>
            <a:cxnLst/>
            <a:rect l="l" t="t" r="r" b="b"/>
            <a:pathLst>
              <a:path w="2921921" h="395009" extrusionOk="0">
                <a:moveTo>
                  <a:pt x="0" y="0"/>
                </a:moveTo>
                <a:lnTo>
                  <a:pt x="2921921" y="0"/>
                </a:lnTo>
                <a:lnTo>
                  <a:pt x="2921921" y="395009"/>
                </a:lnTo>
                <a:lnTo>
                  <a:pt x="0" y="395009"/>
                </a:lnTo>
                <a:close/>
              </a:path>
            </a:pathLst>
          </a:custGeom>
          <a:solidFill>
            <a:schemeClr val="tx1"/>
          </a:solidFill>
          <a:ln>
            <a:solidFill>
              <a:srgbClr val="FFFF00"/>
            </a:solidFill>
          </a:ln>
        </p:spPr>
      </p:sp>
      <p:grpSp>
        <p:nvGrpSpPr>
          <p:cNvPr id="94" name="Google Shape;94;p10"/>
          <p:cNvGrpSpPr/>
          <p:nvPr/>
        </p:nvGrpSpPr>
        <p:grpSpPr>
          <a:xfrm rot="-71671">
            <a:off x="3123456" y="2493700"/>
            <a:ext cx="9268661" cy="3266922"/>
            <a:chOff x="0" y="-47625"/>
            <a:chExt cx="2441129" cy="860425"/>
          </a:xfrm>
        </p:grpSpPr>
        <p:sp>
          <p:nvSpPr>
            <p:cNvPr id="95" name="Google Shape;95;p10"/>
            <p:cNvSpPr/>
            <p:nvPr/>
          </p:nvSpPr>
          <p:spPr>
            <a:xfrm>
              <a:off x="0" y="0"/>
              <a:ext cx="2441129" cy="395009"/>
            </a:xfrm>
            <a:custGeom>
              <a:avLst/>
              <a:gdLst/>
              <a:ahLst/>
              <a:cxnLst/>
              <a:rect l="l" t="t" r="r" b="b"/>
              <a:pathLst>
                <a:path w="2441129" h="395009" extrusionOk="0">
                  <a:moveTo>
                    <a:pt x="0" y="0"/>
                  </a:moveTo>
                  <a:lnTo>
                    <a:pt x="2441129" y="0"/>
                  </a:lnTo>
                  <a:lnTo>
                    <a:pt x="2441129" y="395009"/>
                  </a:lnTo>
                  <a:lnTo>
                    <a:pt x="0" y="395009"/>
                  </a:lnTo>
                  <a:close/>
                </a:path>
              </a:pathLst>
            </a:custGeom>
            <a:solidFill>
              <a:srgbClr val="FFE70F"/>
            </a:solidFill>
            <a:ln>
              <a:solidFill>
                <a:schemeClr val="tx1"/>
              </a:solidFill>
            </a:ln>
          </p:spPr>
        </p:sp>
        <p:sp>
          <p:nvSpPr>
            <p:cNvPr id="96" name="Google Shape;96;p10"/>
            <p:cNvSpPr txBox="1"/>
            <p:nvPr/>
          </p:nvSpPr>
          <p:spPr>
            <a:xfrm>
              <a:off x="0" y="-47625"/>
              <a:ext cx="812800" cy="860425"/>
            </a:xfrm>
            <a:prstGeom prst="rect">
              <a:avLst/>
            </a:prstGeom>
            <a:noFill/>
            <a:ln>
              <a:solidFill>
                <a:schemeClr val="tx1"/>
              </a:solid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a:solidFill>
                  <a:schemeClr val="dk1"/>
                </a:solidFill>
                <a:latin typeface="Calibri"/>
                <a:ea typeface="Calibri"/>
                <a:cs typeface="Calibri"/>
                <a:sym typeface="Calibri"/>
              </a:endParaRPr>
            </a:p>
          </p:txBody>
        </p:sp>
      </p:grpSp>
      <p:sp>
        <p:nvSpPr>
          <p:cNvPr id="98" name="Google Shape;98;p10"/>
          <p:cNvSpPr/>
          <p:nvPr/>
        </p:nvSpPr>
        <p:spPr>
          <a:xfrm>
            <a:off x="17222418" y="6479740"/>
            <a:ext cx="455160" cy="4572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chemeClr val="bg1"/>
          </a:solidFill>
          <a:ln w="38100" cap="flat" cmpd="sng">
            <a:solidFill>
              <a:srgbClr val="642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 name="Google Shape;100;p10"/>
          <p:cNvGrpSpPr/>
          <p:nvPr/>
        </p:nvGrpSpPr>
        <p:grpSpPr>
          <a:xfrm>
            <a:off x="3335844" y="1239194"/>
            <a:ext cx="455160" cy="457200"/>
            <a:chOff x="1813" y="0"/>
            <a:chExt cx="809173" cy="812800"/>
          </a:xfrm>
        </p:grpSpPr>
        <p:sp>
          <p:nvSpPr>
            <p:cNvPr id="101" name="Google Shape;101;p1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42FF"/>
            </a:solidFill>
            <a:ln w="38100" cap="flat" cmpd="sng">
              <a:solidFill>
                <a:srgbClr val="642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0"/>
            <p:cNvSpPr txBox="1"/>
            <p:nvPr/>
          </p:nvSpPr>
          <p:spPr>
            <a:xfrm>
              <a:off x="76200" y="28575"/>
              <a:ext cx="660400" cy="70802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103" name="Google Shape;103;p10"/>
          <p:cNvGrpSpPr/>
          <p:nvPr/>
        </p:nvGrpSpPr>
        <p:grpSpPr>
          <a:xfrm>
            <a:off x="2056846" y="463816"/>
            <a:ext cx="832166" cy="835896"/>
            <a:chOff x="1813" y="0"/>
            <a:chExt cx="809173" cy="812800"/>
          </a:xfrm>
        </p:grpSpPr>
        <p:sp>
          <p:nvSpPr>
            <p:cNvPr id="104" name="Google Shape;104;p1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642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0"/>
            <p:cNvSpPr txBox="1"/>
            <p:nvPr/>
          </p:nvSpPr>
          <p:spPr>
            <a:xfrm>
              <a:off x="76200" y="28575"/>
              <a:ext cx="660400" cy="70802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a:solidFill>
                  <a:schemeClr val="dk1"/>
                </a:solidFill>
                <a:latin typeface="Calibri"/>
                <a:ea typeface="Calibri"/>
                <a:cs typeface="Calibri"/>
                <a:sym typeface="Calibri"/>
              </a:endParaRPr>
            </a:p>
          </p:txBody>
        </p:sp>
      </p:grpSp>
      <p:sp>
        <p:nvSpPr>
          <p:cNvPr id="106" name="Google Shape;106;p10"/>
          <p:cNvSpPr txBox="1"/>
          <p:nvPr/>
        </p:nvSpPr>
        <p:spPr>
          <a:xfrm>
            <a:off x="8641530" y="3327708"/>
            <a:ext cx="5004983" cy="2388987"/>
          </a:xfrm>
          <a:prstGeom prst="rect">
            <a:avLst/>
          </a:prstGeom>
          <a:noFill/>
          <a:ln>
            <a:noFill/>
          </a:ln>
        </p:spPr>
        <p:txBody>
          <a:bodyPr spcFirstLastPara="1" wrap="square" lIns="0" tIns="0" rIns="0" bIns="0" anchor="t" anchorCtr="0">
            <a:spAutoFit/>
          </a:bodyPr>
          <a:lstStyle/>
          <a:p>
            <a:pPr marL="0" marR="0" lvl="0" indent="0" algn="r" rtl="0">
              <a:lnSpc>
                <a:spcPct val="240722"/>
              </a:lnSpc>
              <a:spcBef>
                <a:spcPts val="0"/>
              </a:spcBef>
              <a:spcAft>
                <a:spcPts val="0"/>
              </a:spcAft>
              <a:buNone/>
            </a:pPr>
            <a:endParaRPr sz="1800" b="1" dirty="0">
              <a:solidFill>
                <a:schemeClr val="dk1"/>
              </a:solidFill>
              <a:latin typeface="Calibri"/>
              <a:ea typeface="Calibri"/>
              <a:cs typeface="Calibri"/>
              <a:sym typeface="Calibri"/>
            </a:endParaRPr>
          </a:p>
          <a:p>
            <a:pPr marL="0" marR="0" lvl="0" indent="0" algn="r" rtl="0">
              <a:lnSpc>
                <a:spcPct val="103997"/>
              </a:lnSpc>
              <a:spcBef>
                <a:spcPts val="0"/>
              </a:spcBef>
              <a:spcAft>
                <a:spcPts val="0"/>
              </a:spcAft>
              <a:buNone/>
            </a:pPr>
            <a:r>
              <a:rPr lang="en-US" sz="10756" b="1" dirty="0">
                <a:solidFill>
                  <a:srgbClr val="FFFFFF"/>
                </a:solidFill>
              </a:rPr>
              <a:t>  </a:t>
            </a:r>
            <a:r>
              <a:rPr lang="en-US" sz="10756" b="1" dirty="0">
                <a:solidFill>
                  <a:srgbClr val="FFFF00"/>
                </a:solidFill>
              </a:rPr>
              <a:t>LIBRE</a:t>
            </a:r>
            <a:endParaRPr b="1" dirty="0">
              <a:solidFill>
                <a:srgbClr val="FFFF00"/>
              </a:solidFill>
            </a:endParaRPr>
          </a:p>
        </p:txBody>
      </p:sp>
      <p:sp>
        <p:nvSpPr>
          <p:cNvPr id="108" name="Google Shape;108;p10"/>
          <p:cNvSpPr txBox="1"/>
          <p:nvPr/>
        </p:nvSpPr>
        <p:spPr>
          <a:xfrm rot="-118091">
            <a:off x="3980608" y="2535968"/>
            <a:ext cx="11320579" cy="1721433"/>
          </a:xfrm>
          <a:prstGeom prst="rect">
            <a:avLst/>
          </a:prstGeom>
          <a:noFill/>
          <a:ln>
            <a:noFill/>
          </a:ln>
        </p:spPr>
        <p:txBody>
          <a:bodyPr spcFirstLastPara="1" wrap="square" lIns="0" tIns="0" rIns="0" bIns="0" anchor="t" anchorCtr="0">
            <a:spAutoFit/>
          </a:bodyPr>
          <a:lstStyle/>
          <a:p>
            <a:pPr marL="0" marR="0" lvl="0" indent="0" algn="l" rtl="0">
              <a:lnSpc>
                <a:spcPct val="103997"/>
              </a:lnSpc>
              <a:spcBef>
                <a:spcPts val="0"/>
              </a:spcBef>
              <a:spcAft>
                <a:spcPts val="0"/>
              </a:spcAft>
              <a:buNone/>
            </a:pPr>
            <a:r>
              <a:rPr lang="es-AR" sz="10756" b="1" dirty="0">
                <a:solidFill>
                  <a:schemeClr val="tx1"/>
                </a:solidFill>
              </a:rPr>
              <a:t>MERCADO</a:t>
            </a:r>
            <a:endParaRPr b="1" dirty="0">
              <a:solidFill>
                <a:schemeClr val="tx1"/>
              </a:solidFill>
            </a:endParaRPr>
          </a:p>
        </p:txBody>
      </p:sp>
      <p:sp>
        <p:nvSpPr>
          <p:cNvPr id="110" name="Google Shape;110;p10"/>
          <p:cNvSpPr/>
          <p:nvPr/>
        </p:nvSpPr>
        <p:spPr>
          <a:xfrm rot="19829711">
            <a:off x="14854976" y="5787384"/>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tx1">
              <a:lumMod val="90000"/>
              <a:lumOff val="10000"/>
            </a:schemeClr>
          </a:solidFill>
          <a:ln>
            <a:noFill/>
          </a:ln>
        </p:spPr>
      </p:sp>
      <p:sp>
        <p:nvSpPr>
          <p:cNvPr id="113" name="Google Shape;113;p10"/>
          <p:cNvSpPr/>
          <p:nvPr/>
        </p:nvSpPr>
        <p:spPr>
          <a:xfrm rot="19829711">
            <a:off x="570959" y="3288112"/>
            <a:ext cx="1437030" cy="1257401"/>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noFill/>
          </a:ln>
        </p:spPr>
      </p:sp>
      <p:sp>
        <p:nvSpPr>
          <p:cNvPr id="116" name="Google Shape;116;p10"/>
          <p:cNvSpPr/>
          <p:nvPr/>
        </p:nvSpPr>
        <p:spPr>
          <a:xfrm rot="19829711">
            <a:off x="3217775" y="7771597"/>
            <a:ext cx="496291" cy="434254"/>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tx1"/>
          </a:solidFill>
          <a:ln>
            <a:noFill/>
          </a:ln>
        </p:spPr>
      </p:sp>
      <p:sp>
        <p:nvSpPr>
          <p:cNvPr id="119" name="Google Shape;119;p10"/>
          <p:cNvSpPr/>
          <p:nvPr/>
        </p:nvSpPr>
        <p:spPr>
          <a:xfrm rot="16505572">
            <a:off x="1453106" y="1669253"/>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noFill/>
          </a:ln>
        </p:spPr>
      </p:sp>
      <p:sp>
        <p:nvSpPr>
          <p:cNvPr id="121" name="Google Shape;121;p10"/>
          <p:cNvSpPr/>
          <p:nvPr/>
        </p:nvSpPr>
        <p:spPr>
          <a:xfrm>
            <a:off x="13494077" y="7746942"/>
            <a:ext cx="3605975" cy="1206558"/>
          </a:xfrm>
          <a:prstGeom prst="roundRect">
            <a:avLst>
              <a:gd name="adj" fmla="val 16667"/>
            </a:avLst>
          </a:prstGeom>
          <a:solidFill>
            <a:srgbClr val="FFE70F"/>
          </a:solidFill>
          <a:ln w="25400" cap="flat" cmpd="sng">
            <a:solidFill>
              <a:srgbClr val="395E89">
                <a:alpha val="83529"/>
              </a:srgbClr>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22" name="Google Shape;122;p10"/>
          <p:cNvSpPr txBox="1"/>
          <p:nvPr/>
        </p:nvSpPr>
        <p:spPr>
          <a:xfrm>
            <a:off x="13298616" y="8010920"/>
            <a:ext cx="3888680" cy="521494"/>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3400" dirty="0">
                <a:solidFill>
                  <a:srgbClr val="0F2133"/>
                </a:solidFill>
                <a:latin typeface="Arial"/>
                <a:ea typeface="Arial"/>
                <a:cs typeface="Arial"/>
                <a:sym typeface="Arial"/>
              </a:rPr>
              <a:t>Let's go</a:t>
            </a:r>
            <a:endParaRPr dirty="0"/>
          </a:p>
        </p:txBody>
      </p:sp>
      <p:pic>
        <p:nvPicPr>
          <p:cNvPr id="1026" name="Picture 2" descr="Mercado Libre cambia su logo y toma medidas contra la especulación -  ExpokNew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392101" y="16296"/>
            <a:ext cx="7157501" cy="361453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6" grpId="0"/>
      <p:bldP spid="108"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FF00"/>
        </a:solidFill>
        <a:effectLst/>
      </p:bgPr>
    </p:bg>
    <p:spTree>
      <p:nvGrpSpPr>
        <p:cNvPr id="1" name="Shape 260"/>
        <p:cNvGrpSpPr/>
        <p:nvPr/>
      </p:nvGrpSpPr>
      <p:grpSpPr>
        <a:xfrm>
          <a:off x="0" y="0"/>
          <a:ext cx="0" cy="0"/>
          <a:chOff x="0" y="0"/>
          <a:chExt cx="0" cy="0"/>
        </a:xfrm>
      </p:grpSpPr>
      <p:sp>
        <p:nvSpPr>
          <p:cNvPr id="2" name="Rectángulo 1"/>
          <p:cNvSpPr/>
          <p:nvPr/>
        </p:nvSpPr>
        <p:spPr>
          <a:xfrm>
            <a:off x="6763273" y="703112"/>
            <a:ext cx="5685036" cy="830997"/>
          </a:xfrm>
          <a:prstGeom prst="rect">
            <a:avLst/>
          </a:prstGeom>
        </p:spPr>
        <p:txBody>
          <a:bodyPr wrap="square">
            <a:spAutoFit/>
          </a:bodyPr>
          <a:lstStyle/>
          <a:p>
            <a:pPr>
              <a:lnSpc>
                <a:spcPct val="150000"/>
              </a:lnSpc>
            </a:pPr>
            <a:r>
              <a:rPr lang="en-US" sz="3200" b="1" dirty="0">
                <a:solidFill>
                  <a:schemeClr val="tx1"/>
                </a:solidFill>
              </a:rPr>
              <a:t>4. Control de </a:t>
            </a:r>
            <a:r>
              <a:rPr lang="en-US" sz="3200" b="1" dirty="0" err="1">
                <a:solidFill>
                  <a:schemeClr val="tx1"/>
                </a:solidFill>
              </a:rPr>
              <a:t>Redundancia</a:t>
            </a:r>
            <a:endParaRPr lang="en-US" sz="3200" b="1" dirty="0">
              <a:solidFill>
                <a:schemeClr val="tx1"/>
              </a:solidFill>
            </a:endParaRPr>
          </a:p>
        </p:txBody>
      </p:sp>
      <p:pic>
        <p:nvPicPr>
          <p:cNvPr id="3" name="Imagen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86126" y="3367295"/>
            <a:ext cx="6069257" cy="5589669"/>
          </a:xfrm>
          <a:prstGeom prst="rect">
            <a:avLst/>
          </a:prstGeom>
        </p:spPr>
      </p:pic>
      <p:sp>
        <p:nvSpPr>
          <p:cNvPr id="4" name="Rectángulo 3"/>
          <p:cNvSpPr/>
          <p:nvPr/>
        </p:nvSpPr>
        <p:spPr>
          <a:xfrm>
            <a:off x="9171449" y="4337694"/>
            <a:ext cx="7072167" cy="3108543"/>
          </a:xfrm>
          <a:prstGeom prst="rect">
            <a:avLst/>
          </a:prstGeom>
        </p:spPr>
        <p:txBody>
          <a:bodyPr wrap="square">
            <a:spAutoFit/>
          </a:bodyPr>
          <a:lstStyle/>
          <a:p>
            <a:pPr algn="just">
              <a:spcBef>
                <a:spcPts val="1200"/>
              </a:spcBef>
              <a:spcAft>
                <a:spcPts val="1200"/>
              </a:spcAft>
            </a:pPr>
            <a:r>
              <a:rPr lang="es-ES" sz="2800" dirty="0">
                <a:solidFill>
                  <a:schemeClr val="tx1"/>
                </a:solidFill>
                <a:latin typeface="Arial" panose="020B0604020202020204" pitchFamily="34" charset="0"/>
              </a:rPr>
              <a:t>4.1. El atributo calificación, es un atributo derivado, significa que se puntuará la calidad del producto. Este atributo se calcula a través del promedio de las reseñas. Se decidió no eliminar porque se utilizará al momento de filtrar productos por su calificación.</a:t>
            </a:r>
            <a:endParaRPr lang="es-ES" sz="2800" dirty="0">
              <a:solidFill>
                <a:schemeClr val="tx1"/>
              </a:solidFill>
            </a:endParaRPr>
          </a:p>
        </p:txBody>
      </p:sp>
      <p:sp>
        <p:nvSpPr>
          <p:cNvPr id="5" name="Rectángulo 4"/>
          <p:cNvSpPr/>
          <p:nvPr/>
        </p:nvSpPr>
        <p:spPr>
          <a:xfrm>
            <a:off x="5329987" y="1550889"/>
            <a:ext cx="9144000" cy="739754"/>
          </a:xfrm>
          <a:prstGeom prst="rect">
            <a:avLst/>
          </a:prstGeom>
        </p:spPr>
        <p:txBody>
          <a:bodyPr>
            <a:spAutoFit/>
          </a:bodyPr>
          <a:lstStyle/>
          <a:p>
            <a:pPr>
              <a:lnSpc>
                <a:spcPct val="150000"/>
              </a:lnSpc>
            </a:pPr>
            <a:r>
              <a:rPr lang="en-US" sz="3200" b="1" dirty="0">
                <a:solidFill>
                  <a:schemeClr val="tx1"/>
                </a:solidFill>
              </a:rPr>
              <a:t>4.1. </a:t>
            </a:r>
            <a:r>
              <a:rPr lang="en-US" sz="3200" b="1" dirty="0" err="1">
                <a:solidFill>
                  <a:schemeClr val="tx1"/>
                </a:solidFill>
              </a:rPr>
              <a:t>Atributos</a:t>
            </a:r>
            <a:r>
              <a:rPr lang="en-US" sz="3200" b="1" dirty="0">
                <a:solidFill>
                  <a:schemeClr val="tx1"/>
                </a:solidFill>
              </a:rPr>
              <a:t> </a:t>
            </a:r>
            <a:r>
              <a:rPr lang="en-US" sz="3200" b="1" dirty="0" err="1">
                <a:solidFill>
                  <a:schemeClr val="tx1"/>
                </a:solidFill>
              </a:rPr>
              <a:t>calculados</a:t>
            </a:r>
            <a:r>
              <a:rPr lang="en-US" sz="3200" b="1" dirty="0">
                <a:solidFill>
                  <a:schemeClr val="tx1"/>
                </a:solidFill>
              </a:rPr>
              <a:t> (o </a:t>
            </a:r>
            <a:r>
              <a:rPr lang="en-US" sz="3200" b="1" dirty="0" err="1">
                <a:solidFill>
                  <a:schemeClr val="tx1"/>
                </a:solidFill>
              </a:rPr>
              <a:t>derivados</a:t>
            </a:r>
            <a:r>
              <a:rPr lang="en-US" sz="3200" b="1" dirty="0">
                <a:solidFill>
                  <a:schemeClr val="tx1"/>
                </a:solidFill>
              </a:rPr>
              <a:t>)</a:t>
            </a:r>
            <a:endParaRPr lang="en-US" sz="3200" dirty="0">
              <a:solidFill>
                <a:schemeClr val="tx1"/>
              </a:solidFill>
            </a:endParaRPr>
          </a:p>
        </p:txBody>
      </p:sp>
      <p:sp>
        <p:nvSpPr>
          <p:cNvPr id="6" name="Rectángulo 5"/>
          <p:cNvSpPr/>
          <p:nvPr/>
        </p:nvSpPr>
        <p:spPr>
          <a:xfrm>
            <a:off x="2586126" y="2450702"/>
            <a:ext cx="1871025" cy="739754"/>
          </a:xfrm>
          <a:prstGeom prst="rect">
            <a:avLst/>
          </a:prstGeom>
        </p:spPr>
        <p:txBody>
          <a:bodyPr wrap="none">
            <a:spAutoFit/>
          </a:bodyPr>
          <a:lstStyle/>
          <a:p>
            <a:pPr>
              <a:lnSpc>
                <a:spcPct val="150000"/>
              </a:lnSpc>
            </a:pPr>
            <a:r>
              <a:rPr lang="en-US" sz="3200" i="1" u="sng" dirty="0" err="1">
                <a:solidFill>
                  <a:schemeClr val="tx1"/>
                </a:solidFill>
              </a:rPr>
              <a:t>Solución</a:t>
            </a:r>
            <a:r>
              <a:rPr lang="en-US" sz="3200" i="1" u="sng" dirty="0">
                <a:solidFill>
                  <a:schemeClr val="tx1"/>
                </a:solidFill>
              </a:rPr>
              <a:t>:</a:t>
            </a:r>
            <a:endParaRPr lang="en-US" sz="3200" dirty="0">
              <a:solidFill>
                <a:schemeClr val="tx1"/>
              </a:solidFill>
            </a:endParaRPr>
          </a:p>
        </p:txBody>
      </p:sp>
      <p:sp>
        <p:nvSpPr>
          <p:cNvPr id="7" name="Rectángulo redondeado 6"/>
          <p:cNvSpPr/>
          <p:nvPr/>
        </p:nvSpPr>
        <p:spPr>
          <a:xfrm>
            <a:off x="9090398" y="4011210"/>
            <a:ext cx="7246187" cy="3719946"/>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2" descr="Mercado Libre cambia su logo y toma medidas contra la especulación -  ExpokNews"/>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108382" y="1008937"/>
            <a:ext cx="1805602" cy="911829"/>
          </a:xfrm>
          <a:prstGeom prst="rect">
            <a:avLst/>
          </a:prstGeom>
          <a:noFill/>
          <a:extLst>
            <a:ext uri="{909E8E84-426E-40DD-AFC4-6F175D3DCCD1}">
              <a14:hiddenFill xmlns:a14="http://schemas.microsoft.com/office/drawing/2010/main">
                <a:solidFill>
                  <a:srgbClr val="FFFFFF"/>
                </a:solidFill>
              </a14:hiddenFill>
            </a:ext>
          </a:extLst>
        </p:spPr>
      </p:pic>
      <p:sp>
        <p:nvSpPr>
          <p:cNvPr id="9" name="Google Shape;113;p10"/>
          <p:cNvSpPr/>
          <p:nvPr/>
        </p:nvSpPr>
        <p:spPr>
          <a:xfrm rot="19829711">
            <a:off x="9387901" y="9114357"/>
            <a:ext cx="1437030" cy="1257401"/>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noFill/>
          </a:ln>
        </p:spPr>
      </p:sp>
      <p:sp>
        <p:nvSpPr>
          <p:cNvPr id="10" name="Google Shape;113;p10"/>
          <p:cNvSpPr/>
          <p:nvPr/>
        </p:nvSpPr>
        <p:spPr>
          <a:xfrm rot="19829711">
            <a:off x="725403" y="-520798"/>
            <a:ext cx="1437030" cy="1257401"/>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noFill/>
          </a:ln>
        </p:spPr>
      </p:sp>
      <p:grpSp>
        <p:nvGrpSpPr>
          <p:cNvPr id="11" name="Google Shape;100;p10"/>
          <p:cNvGrpSpPr/>
          <p:nvPr/>
        </p:nvGrpSpPr>
        <p:grpSpPr>
          <a:xfrm>
            <a:off x="17304570" y="4337694"/>
            <a:ext cx="455160" cy="457200"/>
            <a:chOff x="1813" y="0"/>
            <a:chExt cx="809173" cy="812800"/>
          </a:xfrm>
          <a:solidFill>
            <a:schemeClr val="tx1"/>
          </a:solidFill>
        </p:grpSpPr>
        <p:sp>
          <p:nvSpPr>
            <p:cNvPr id="12" name="Google Shape;101;p1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grp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02;p10"/>
            <p:cNvSpPr txBox="1"/>
            <p:nvPr/>
          </p:nvSpPr>
          <p:spPr>
            <a:xfrm>
              <a:off x="150092" y="102466"/>
              <a:ext cx="442441" cy="566567"/>
            </a:xfrm>
            <a:prstGeom prst="rect">
              <a:avLst/>
            </a:prstGeom>
            <a:grpFill/>
            <a:ln>
              <a:solidFill>
                <a:schemeClr val="tx1"/>
              </a:solid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dirty="0">
                <a:solidFill>
                  <a:schemeClr val="dk1"/>
                </a:solidFill>
                <a:latin typeface="Calibri"/>
                <a:ea typeface="Calibri"/>
                <a:cs typeface="Calibri"/>
                <a:sym typeface="Calibri"/>
              </a:endParaRPr>
            </a:p>
          </p:txBody>
        </p:sp>
      </p:grpSp>
      <p:grpSp>
        <p:nvGrpSpPr>
          <p:cNvPr id="14" name="Google Shape;100;p10"/>
          <p:cNvGrpSpPr/>
          <p:nvPr/>
        </p:nvGrpSpPr>
        <p:grpSpPr>
          <a:xfrm>
            <a:off x="851479" y="7273956"/>
            <a:ext cx="455160" cy="457200"/>
            <a:chOff x="1813" y="0"/>
            <a:chExt cx="809173" cy="812800"/>
          </a:xfrm>
          <a:solidFill>
            <a:schemeClr val="tx1"/>
          </a:solidFill>
        </p:grpSpPr>
        <p:sp>
          <p:nvSpPr>
            <p:cNvPr id="15" name="Google Shape;101;p1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grp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02;p10"/>
            <p:cNvSpPr txBox="1"/>
            <p:nvPr/>
          </p:nvSpPr>
          <p:spPr>
            <a:xfrm>
              <a:off x="150092" y="102466"/>
              <a:ext cx="442441" cy="566567"/>
            </a:xfrm>
            <a:prstGeom prst="rect">
              <a:avLst/>
            </a:prstGeom>
            <a:grpFill/>
            <a:ln>
              <a:solidFill>
                <a:schemeClr val="tx1"/>
              </a:solid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a:solidFill>
                  <a:schemeClr val="dk1"/>
                </a:solidFill>
                <a:latin typeface="Calibri"/>
                <a:ea typeface="Calibri"/>
                <a:cs typeface="Calibri"/>
                <a:sym typeface="Calibri"/>
              </a:endParaRPr>
            </a:p>
          </p:txBody>
        </p:sp>
      </p:grpSp>
      <p:sp>
        <p:nvSpPr>
          <p:cNvPr id="17" name="Estrella de 5 puntas 16"/>
          <p:cNvSpPr/>
          <p:nvPr/>
        </p:nvSpPr>
        <p:spPr>
          <a:xfrm>
            <a:off x="438006" y="9003484"/>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Estrella de 5 puntas 17"/>
          <p:cNvSpPr/>
          <p:nvPr/>
        </p:nvSpPr>
        <p:spPr>
          <a:xfrm>
            <a:off x="16974503" y="7731156"/>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Google Shape;110;p10"/>
          <p:cNvSpPr/>
          <p:nvPr/>
        </p:nvSpPr>
        <p:spPr>
          <a:xfrm rot="19829711">
            <a:off x="13318511" y="2774032"/>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solidFill>
              <a:schemeClr val="bg1"/>
            </a:solidFill>
          </a:ln>
        </p:spPr>
      </p:sp>
      <p:sp>
        <p:nvSpPr>
          <p:cNvPr id="20" name="Google Shape;110;p10"/>
          <p:cNvSpPr/>
          <p:nvPr/>
        </p:nvSpPr>
        <p:spPr>
          <a:xfrm rot="19829711">
            <a:off x="939754" y="3181839"/>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solidFill>
              <a:schemeClr val="bg1"/>
            </a:solidFill>
          </a:ln>
        </p:spPr>
      </p:sp>
      <p:sp>
        <p:nvSpPr>
          <p:cNvPr id="21" name="Google Shape;67;p10"/>
          <p:cNvSpPr/>
          <p:nvPr/>
        </p:nvSpPr>
        <p:spPr>
          <a:xfrm rot="796591">
            <a:off x="12553334" y="-21171"/>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solidFill>
              <a:schemeClr val="bg1"/>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2" name="Google Shape;67;p10"/>
          <p:cNvSpPr/>
          <p:nvPr/>
        </p:nvSpPr>
        <p:spPr>
          <a:xfrm rot="796591">
            <a:off x="13816581" y="9044794"/>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solidFill>
              <a:schemeClr val="bg1"/>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fade">
                                      <p:cBhvr>
                                        <p:cTn id="18" dur="500"/>
                                        <p:tgtEl>
                                          <p:spTgt spid="3"/>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500"/>
                                        <p:tgtEl>
                                          <p:spTgt spid="7"/>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fade">
                                      <p:cBhvr>
                                        <p:cTn id="2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P spid="5" grpId="0"/>
      <p:bldP spid="6" grpId="0"/>
      <p:bldP spid="7"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F00"/>
        </a:solidFill>
        <a:effectLst/>
      </p:bgPr>
    </p:bg>
    <p:spTree>
      <p:nvGrpSpPr>
        <p:cNvPr id="1" name="Shape 273"/>
        <p:cNvGrpSpPr/>
        <p:nvPr/>
      </p:nvGrpSpPr>
      <p:grpSpPr>
        <a:xfrm>
          <a:off x="0" y="0"/>
          <a:ext cx="0" cy="0"/>
          <a:chOff x="0" y="0"/>
          <a:chExt cx="0" cy="0"/>
        </a:xfrm>
      </p:grpSpPr>
      <p:sp>
        <p:nvSpPr>
          <p:cNvPr id="25" name="Rectángulo 24"/>
          <p:cNvSpPr/>
          <p:nvPr/>
        </p:nvSpPr>
        <p:spPr>
          <a:xfrm>
            <a:off x="6700928" y="1014626"/>
            <a:ext cx="5685036" cy="830997"/>
          </a:xfrm>
          <a:prstGeom prst="rect">
            <a:avLst/>
          </a:prstGeom>
        </p:spPr>
        <p:txBody>
          <a:bodyPr wrap="square">
            <a:spAutoFit/>
          </a:bodyPr>
          <a:lstStyle/>
          <a:p>
            <a:pPr>
              <a:lnSpc>
                <a:spcPct val="150000"/>
              </a:lnSpc>
            </a:pPr>
            <a:r>
              <a:rPr lang="en-US" sz="3200" b="1" dirty="0">
                <a:solidFill>
                  <a:schemeClr val="tx1"/>
                </a:solidFill>
              </a:rPr>
              <a:t>4. Control de </a:t>
            </a:r>
            <a:r>
              <a:rPr lang="en-US" sz="3200" b="1" dirty="0" err="1">
                <a:solidFill>
                  <a:schemeClr val="tx1"/>
                </a:solidFill>
              </a:rPr>
              <a:t>Redundancia</a:t>
            </a:r>
            <a:endParaRPr lang="en-US" sz="3200" b="1" dirty="0">
              <a:solidFill>
                <a:schemeClr val="tx1"/>
              </a:solidFill>
            </a:endParaRPr>
          </a:p>
        </p:txBody>
      </p:sp>
      <p:sp>
        <p:nvSpPr>
          <p:cNvPr id="26" name="Rectángulo 25"/>
          <p:cNvSpPr/>
          <p:nvPr/>
        </p:nvSpPr>
        <p:spPr>
          <a:xfrm>
            <a:off x="5329987" y="2064057"/>
            <a:ext cx="9144000" cy="739754"/>
          </a:xfrm>
          <a:prstGeom prst="rect">
            <a:avLst/>
          </a:prstGeom>
        </p:spPr>
        <p:txBody>
          <a:bodyPr>
            <a:spAutoFit/>
          </a:bodyPr>
          <a:lstStyle/>
          <a:p>
            <a:pPr>
              <a:lnSpc>
                <a:spcPct val="150000"/>
              </a:lnSpc>
            </a:pPr>
            <a:r>
              <a:rPr lang="en-US" sz="3200" b="1" dirty="0">
                <a:solidFill>
                  <a:schemeClr val="tx1"/>
                </a:solidFill>
              </a:rPr>
              <a:t>4.1. </a:t>
            </a:r>
            <a:r>
              <a:rPr lang="en-US" sz="3200" b="1" dirty="0" err="1">
                <a:solidFill>
                  <a:schemeClr val="tx1"/>
                </a:solidFill>
              </a:rPr>
              <a:t>Atributos</a:t>
            </a:r>
            <a:r>
              <a:rPr lang="en-US" sz="3200" b="1" dirty="0">
                <a:solidFill>
                  <a:schemeClr val="tx1"/>
                </a:solidFill>
              </a:rPr>
              <a:t> </a:t>
            </a:r>
            <a:r>
              <a:rPr lang="en-US" sz="3200" b="1" dirty="0" err="1">
                <a:solidFill>
                  <a:schemeClr val="tx1"/>
                </a:solidFill>
              </a:rPr>
              <a:t>calculados</a:t>
            </a:r>
            <a:r>
              <a:rPr lang="en-US" sz="3200" b="1" dirty="0">
                <a:solidFill>
                  <a:schemeClr val="tx1"/>
                </a:solidFill>
              </a:rPr>
              <a:t> (o </a:t>
            </a:r>
            <a:r>
              <a:rPr lang="en-US" sz="3200" b="1" dirty="0" err="1">
                <a:solidFill>
                  <a:schemeClr val="tx1"/>
                </a:solidFill>
              </a:rPr>
              <a:t>derivados</a:t>
            </a:r>
            <a:r>
              <a:rPr lang="en-US" sz="3200" b="1" dirty="0">
                <a:solidFill>
                  <a:schemeClr val="tx1"/>
                </a:solidFill>
              </a:rPr>
              <a:t>)</a:t>
            </a:r>
            <a:endParaRPr lang="en-US" sz="3200" dirty="0">
              <a:solidFill>
                <a:schemeClr val="tx1"/>
              </a:solidFill>
            </a:endParaRPr>
          </a:p>
        </p:txBody>
      </p:sp>
      <p:sp>
        <p:nvSpPr>
          <p:cNvPr id="27" name="Rectángulo 26"/>
          <p:cNvSpPr/>
          <p:nvPr/>
        </p:nvSpPr>
        <p:spPr>
          <a:xfrm>
            <a:off x="1879543" y="3156214"/>
            <a:ext cx="1871025" cy="739754"/>
          </a:xfrm>
          <a:prstGeom prst="rect">
            <a:avLst/>
          </a:prstGeom>
        </p:spPr>
        <p:txBody>
          <a:bodyPr wrap="none">
            <a:spAutoFit/>
          </a:bodyPr>
          <a:lstStyle/>
          <a:p>
            <a:pPr>
              <a:lnSpc>
                <a:spcPct val="150000"/>
              </a:lnSpc>
            </a:pPr>
            <a:r>
              <a:rPr lang="en-US" sz="3200" i="1" u="sng" dirty="0" err="1">
                <a:solidFill>
                  <a:schemeClr val="tx1"/>
                </a:solidFill>
              </a:rPr>
              <a:t>Solución</a:t>
            </a:r>
            <a:r>
              <a:rPr lang="en-US" sz="3200" i="1" u="sng" dirty="0">
                <a:solidFill>
                  <a:schemeClr val="tx1"/>
                </a:solidFill>
              </a:rPr>
              <a:t>:</a:t>
            </a:r>
            <a:endParaRPr lang="en-US" sz="3200" dirty="0">
              <a:solidFill>
                <a:schemeClr val="tx1"/>
              </a:solidFill>
            </a:endParaRPr>
          </a:p>
        </p:txBody>
      </p:sp>
      <p:pic>
        <p:nvPicPr>
          <p:cNvPr id="2" name="Imagen 1"/>
          <p:cNvPicPr>
            <a:picLocks noChangeAspect="1"/>
          </p:cNvPicPr>
          <p:nvPr/>
        </p:nvPicPr>
        <p:blipFill>
          <a:blip r:embed="rId3"/>
          <a:stretch>
            <a:fillRect/>
          </a:stretch>
        </p:blipFill>
        <p:spPr>
          <a:xfrm>
            <a:off x="1624462" y="4271775"/>
            <a:ext cx="7411050" cy="3999387"/>
          </a:xfrm>
          <a:prstGeom prst="rect">
            <a:avLst/>
          </a:prstGeom>
        </p:spPr>
      </p:pic>
      <p:sp>
        <p:nvSpPr>
          <p:cNvPr id="3" name="Rectángulo 2"/>
          <p:cNvSpPr/>
          <p:nvPr/>
        </p:nvSpPr>
        <p:spPr>
          <a:xfrm>
            <a:off x="9294063" y="4501753"/>
            <a:ext cx="7460672" cy="3539430"/>
          </a:xfrm>
          <a:prstGeom prst="rect">
            <a:avLst/>
          </a:prstGeom>
        </p:spPr>
        <p:txBody>
          <a:bodyPr wrap="square">
            <a:spAutoFit/>
          </a:bodyPr>
          <a:lstStyle/>
          <a:p>
            <a:pPr algn="just">
              <a:spcBef>
                <a:spcPts val="1200"/>
              </a:spcBef>
              <a:spcAft>
                <a:spcPts val="1200"/>
              </a:spcAft>
            </a:pPr>
            <a:r>
              <a:rPr lang="es-ES" sz="2800" dirty="0">
                <a:solidFill>
                  <a:schemeClr val="tx1"/>
                </a:solidFill>
                <a:latin typeface="Arial" panose="020B0604020202020204" pitchFamily="34" charset="0"/>
              </a:rPr>
              <a:t>4.1.El atributo </a:t>
            </a:r>
            <a:r>
              <a:rPr lang="es-ES" sz="2800" dirty="0" err="1">
                <a:solidFill>
                  <a:schemeClr val="tx1"/>
                </a:solidFill>
                <a:latin typeface="Arial" panose="020B0604020202020204" pitchFamily="34" charset="0"/>
              </a:rPr>
              <a:t>monto_total</a:t>
            </a:r>
            <a:r>
              <a:rPr lang="es-ES" sz="2800" dirty="0">
                <a:solidFill>
                  <a:schemeClr val="tx1"/>
                </a:solidFill>
                <a:latin typeface="Arial" panose="020B0604020202020204" pitchFamily="34" charset="0"/>
              </a:rPr>
              <a:t>, es un atributo derivado, es para el total de la factura de todos los productos comprados. </a:t>
            </a:r>
            <a:r>
              <a:rPr lang="es-ES" sz="2800" dirty="0" err="1">
                <a:solidFill>
                  <a:schemeClr val="tx1"/>
                </a:solidFill>
                <a:latin typeface="Arial" panose="020B0604020202020204" pitchFamily="34" charset="0"/>
              </a:rPr>
              <a:t>Monto_total</a:t>
            </a:r>
            <a:r>
              <a:rPr lang="es-ES" sz="2800" dirty="0">
                <a:solidFill>
                  <a:schemeClr val="tx1"/>
                </a:solidFill>
                <a:latin typeface="Arial" panose="020B0604020202020204" pitchFamily="34" charset="0"/>
              </a:rPr>
              <a:t> se calcula con el precio unitario multiplicado por la cantidad y el resultado sumarle el envío. Se decidió no eliminar porque es una información relevante para la empresa como para la persona que compra.</a:t>
            </a:r>
            <a:endParaRPr lang="es-ES" sz="2800" dirty="0">
              <a:solidFill>
                <a:schemeClr val="tx1"/>
              </a:solidFill>
            </a:endParaRPr>
          </a:p>
        </p:txBody>
      </p:sp>
      <p:sp>
        <p:nvSpPr>
          <p:cNvPr id="4" name="Rectángulo redondeado 3"/>
          <p:cNvSpPr/>
          <p:nvPr/>
        </p:nvSpPr>
        <p:spPr>
          <a:xfrm>
            <a:off x="9160204" y="4418625"/>
            <a:ext cx="7719223" cy="3769409"/>
          </a:xfrm>
          <a:prstGeom prst="roundRect">
            <a:avLst>
              <a:gd name="adj" fmla="val 10014"/>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2" descr="Mercado Libre cambia su logo y toma medidas contra la especulación -  ExpokNews"/>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503236" y="1014626"/>
            <a:ext cx="1805602" cy="911829"/>
          </a:xfrm>
          <a:prstGeom prst="rect">
            <a:avLst/>
          </a:prstGeom>
          <a:noFill/>
          <a:extLst>
            <a:ext uri="{909E8E84-426E-40DD-AFC4-6F175D3DCCD1}">
              <a14:hiddenFill xmlns:a14="http://schemas.microsoft.com/office/drawing/2010/main">
                <a:solidFill>
                  <a:srgbClr val="FFFFFF"/>
                </a:solidFill>
              </a14:hiddenFill>
            </a:ext>
          </a:extLst>
        </p:spPr>
      </p:pic>
      <p:sp>
        <p:nvSpPr>
          <p:cNvPr id="9" name="Google Shape;113;p10"/>
          <p:cNvSpPr/>
          <p:nvPr/>
        </p:nvSpPr>
        <p:spPr>
          <a:xfrm rot="19829711">
            <a:off x="1182903" y="801424"/>
            <a:ext cx="1437030" cy="1257401"/>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noFill/>
          </a:ln>
        </p:spPr>
      </p:sp>
      <p:grpSp>
        <p:nvGrpSpPr>
          <p:cNvPr id="10" name="Google Shape;100;p10"/>
          <p:cNvGrpSpPr/>
          <p:nvPr/>
        </p:nvGrpSpPr>
        <p:grpSpPr>
          <a:xfrm>
            <a:off x="12158384" y="-96346"/>
            <a:ext cx="455160" cy="457200"/>
            <a:chOff x="1813" y="0"/>
            <a:chExt cx="809173" cy="812800"/>
          </a:xfrm>
          <a:solidFill>
            <a:schemeClr val="tx1"/>
          </a:solidFill>
        </p:grpSpPr>
        <p:sp>
          <p:nvSpPr>
            <p:cNvPr id="11" name="Google Shape;101;p1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grp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02;p10"/>
            <p:cNvSpPr txBox="1"/>
            <p:nvPr/>
          </p:nvSpPr>
          <p:spPr>
            <a:xfrm>
              <a:off x="150092" y="102466"/>
              <a:ext cx="442441" cy="566567"/>
            </a:xfrm>
            <a:prstGeom prst="rect">
              <a:avLst/>
            </a:prstGeom>
            <a:grpFill/>
            <a:ln>
              <a:solidFill>
                <a:schemeClr val="tx1"/>
              </a:solid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13" name="Google Shape;100;p10"/>
          <p:cNvGrpSpPr/>
          <p:nvPr/>
        </p:nvGrpSpPr>
        <p:grpSpPr>
          <a:xfrm>
            <a:off x="738871" y="9531308"/>
            <a:ext cx="455160" cy="457200"/>
            <a:chOff x="1813" y="0"/>
            <a:chExt cx="809173" cy="812800"/>
          </a:xfrm>
          <a:solidFill>
            <a:schemeClr val="tx1"/>
          </a:solidFill>
        </p:grpSpPr>
        <p:sp>
          <p:nvSpPr>
            <p:cNvPr id="14" name="Google Shape;101;p1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grp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02;p10"/>
            <p:cNvSpPr txBox="1"/>
            <p:nvPr/>
          </p:nvSpPr>
          <p:spPr>
            <a:xfrm>
              <a:off x="150092" y="102466"/>
              <a:ext cx="442441" cy="566567"/>
            </a:xfrm>
            <a:prstGeom prst="rect">
              <a:avLst/>
            </a:prstGeom>
            <a:grpFill/>
            <a:ln>
              <a:solidFill>
                <a:schemeClr val="tx1"/>
              </a:solid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16" name="Google Shape;100;p10"/>
          <p:cNvGrpSpPr/>
          <p:nvPr/>
        </p:nvGrpSpPr>
        <p:grpSpPr>
          <a:xfrm>
            <a:off x="15997032" y="8554198"/>
            <a:ext cx="455160" cy="457200"/>
            <a:chOff x="1813" y="0"/>
            <a:chExt cx="809173" cy="812800"/>
          </a:xfrm>
          <a:solidFill>
            <a:schemeClr val="tx1"/>
          </a:solidFill>
        </p:grpSpPr>
        <p:sp>
          <p:nvSpPr>
            <p:cNvPr id="17" name="Google Shape;101;p1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grp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02;p10"/>
            <p:cNvSpPr txBox="1"/>
            <p:nvPr/>
          </p:nvSpPr>
          <p:spPr>
            <a:xfrm>
              <a:off x="150092" y="102466"/>
              <a:ext cx="442441" cy="566567"/>
            </a:xfrm>
            <a:prstGeom prst="rect">
              <a:avLst/>
            </a:prstGeom>
            <a:grpFill/>
            <a:ln>
              <a:solidFill>
                <a:schemeClr val="tx1"/>
              </a:solid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a:solidFill>
                  <a:schemeClr val="dk1"/>
                </a:solidFill>
                <a:latin typeface="Calibri"/>
                <a:ea typeface="Calibri"/>
                <a:cs typeface="Calibri"/>
                <a:sym typeface="Calibri"/>
              </a:endParaRPr>
            </a:p>
          </p:txBody>
        </p:sp>
      </p:grpSp>
      <p:sp>
        <p:nvSpPr>
          <p:cNvPr id="19" name="Estrella de 5 puntas 18"/>
          <p:cNvSpPr/>
          <p:nvPr/>
        </p:nvSpPr>
        <p:spPr>
          <a:xfrm>
            <a:off x="5873981" y="9172894"/>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Estrella de 5 puntas 19"/>
          <p:cNvSpPr/>
          <p:nvPr/>
        </p:nvSpPr>
        <p:spPr>
          <a:xfrm>
            <a:off x="14060513" y="2886939"/>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Google Shape;110;p10"/>
          <p:cNvSpPr/>
          <p:nvPr/>
        </p:nvSpPr>
        <p:spPr>
          <a:xfrm rot="19829711">
            <a:off x="12711511" y="9304395"/>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solidFill>
              <a:schemeClr val="bg1"/>
            </a:solidFill>
          </a:ln>
        </p:spPr>
      </p:sp>
      <p:sp>
        <p:nvSpPr>
          <p:cNvPr id="22" name="Google Shape;110;p10"/>
          <p:cNvSpPr/>
          <p:nvPr/>
        </p:nvSpPr>
        <p:spPr>
          <a:xfrm rot="19829711">
            <a:off x="9218247" y="3276900"/>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solidFill>
              <a:schemeClr val="bg1"/>
            </a:solidFill>
          </a:ln>
        </p:spPr>
      </p:sp>
      <p:sp>
        <p:nvSpPr>
          <p:cNvPr id="23" name="Google Shape;67;p10"/>
          <p:cNvSpPr/>
          <p:nvPr/>
        </p:nvSpPr>
        <p:spPr>
          <a:xfrm rot="796591">
            <a:off x="-842463" y="5896400"/>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solidFill>
              <a:schemeClr val="bg1"/>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 name="Google Shape;67;p10"/>
          <p:cNvSpPr/>
          <p:nvPr/>
        </p:nvSpPr>
        <p:spPr>
          <a:xfrm rot="796591">
            <a:off x="5873507" y="-29309"/>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solidFill>
              <a:schemeClr val="bg1"/>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6"/>
                                        </p:tgtEl>
                                        <p:attrNameLst>
                                          <p:attrName>style.visibility</p:attrName>
                                        </p:attrNameLst>
                                      </p:cBhvr>
                                      <p:to>
                                        <p:strVal val="visible"/>
                                      </p:to>
                                    </p:set>
                                    <p:animEffect transition="in" filter="fade">
                                      <p:cBhvr>
                                        <p:cTn id="10" dur="500"/>
                                        <p:tgtEl>
                                          <p:spTgt spid="2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7"/>
                                        </p:tgtEl>
                                        <p:attrNameLst>
                                          <p:attrName>style.visibility</p:attrName>
                                        </p:attrNameLst>
                                      </p:cBhvr>
                                      <p:to>
                                        <p:strVal val="visible"/>
                                      </p:to>
                                    </p:set>
                                    <p:animEffect transition="in" filter="fade">
                                      <p:cBhvr>
                                        <p:cTn id="13" dur="500"/>
                                        <p:tgtEl>
                                          <p:spTgt spid="27"/>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fade">
                                      <p:cBhvr>
                                        <p:cTn id="18" dur="500"/>
                                        <p:tgtEl>
                                          <p:spTgt spid="2"/>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fade">
                                      <p:cBhvr>
                                        <p:cTn id="23" dur="500"/>
                                        <p:tgtEl>
                                          <p:spTgt spid="3"/>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fade">
                                      <p:cBhvr>
                                        <p:cTn id="2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6" grpId="0"/>
      <p:bldP spid="27" grpId="0"/>
      <p:bldP spid="3" grpId="0"/>
      <p:bldP spid="4"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FF00"/>
        </a:solidFill>
        <a:effectLst/>
      </p:bgPr>
    </p:bg>
    <p:spTree>
      <p:nvGrpSpPr>
        <p:cNvPr id="1" name="Shape 300"/>
        <p:cNvGrpSpPr/>
        <p:nvPr/>
      </p:nvGrpSpPr>
      <p:grpSpPr>
        <a:xfrm>
          <a:off x="0" y="0"/>
          <a:ext cx="0" cy="0"/>
          <a:chOff x="0" y="0"/>
          <a:chExt cx="0" cy="0"/>
        </a:xfrm>
      </p:grpSpPr>
      <p:sp>
        <p:nvSpPr>
          <p:cNvPr id="18" name="Rectángulo 17"/>
          <p:cNvSpPr/>
          <p:nvPr/>
        </p:nvSpPr>
        <p:spPr>
          <a:xfrm>
            <a:off x="6700928" y="1014626"/>
            <a:ext cx="5685036" cy="830997"/>
          </a:xfrm>
          <a:prstGeom prst="rect">
            <a:avLst/>
          </a:prstGeom>
        </p:spPr>
        <p:txBody>
          <a:bodyPr wrap="square">
            <a:spAutoFit/>
          </a:bodyPr>
          <a:lstStyle/>
          <a:p>
            <a:pPr>
              <a:lnSpc>
                <a:spcPct val="150000"/>
              </a:lnSpc>
            </a:pPr>
            <a:r>
              <a:rPr lang="en-US" sz="3200" b="1" dirty="0">
                <a:solidFill>
                  <a:schemeClr val="tx1"/>
                </a:solidFill>
              </a:rPr>
              <a:t>4. Control de </a:t>
            </a:r>
            <a:r>
              <a:rPr lang="en-US" sz="3200" b="1" dirty="0" err="1">
                <a:solidFill>
                  <a:schemeClr val="tx1"/>
                </a:solidFill>
              </a:rPr>
              <a:t>Redundancia</a:t>
            </a:r>
            <a:endParaRPr lang="en-US" sz="3200" b="1" dirty="0">
              <a:solidFill>
                <a:schemeClr val="tx1"/>
              </a:solidFill>
            </a:endParaRPr>
          </a:p>
        </p:txBody>
      </p:sp>
      <p:sp>
        <p:nvSpPr>
          <p:cNvPr id="19" name="Rectángulo 18"/>
          <p:cNvSpPr/>
          <p:nvPr/>
        </p:nvSpPr>
        <p:spPr>
          <a:xfrm>
            <a:off x="5350769" y="1949533"/>
            <a:ext cx="9144000" cy="739754"/>
          </a:xfrm>
          <a:prstGeom prst="rect">
            <a:avLst/>
          </a:prstGeom>
        </p:spPr>
        <p:txBody>
          <a:bodyPr>
            <a:spAutoFit/>
          </a:bodyPr>
          <a:lstStyle/>
          <a:p>
            <a:pPr>
              <a:lnSpc>
                <a:spcPct val="150000"/>
              </a:lnSpc>
            </a:pPr>
            <a:r>
              <a:rPr lang="en-US" sz="3200" b="1" dirty="0">
                <a:solidFill>
                  <a:schemeClr val="tx1"/>
                </a:solidFill>
              </a:rPr>
              <a:t>4.1. </a:t>
            </a:r>
            <a:r>
              <a:rPr lang="en-US" sz="3200" b="1" dirty="0" err="1">
                <a:solidFill>
                  <a:schemeClr val="tx1"/>
                </a:solidFill>
              </a:rPr>
              <a:t>Atributos</a:t>
            </a:r>
            <a:r>
              <a:rPr lang="en-US" sz="3200" b="1" dirty="0">
                <a:solidFill>
                  <a:schemeClr val="tx1"/>
                </a:solidFill>
              </a:rPr>
              <a:t> </a:t>
            </a:r>
            <a:r>
              <a:rPr lang="en-US" sz="3200" b="1" dirty="0" err="1">
                <a:solidFill>
                  <a:schemeClr val="tx1"/>
                </a:solidFill>
              </a:rPr>
              <a:t>calculados</a:t>
            </a:r>
            <a:r>
              <a:rPr lang="en-US" sz="3200" b="1" dirty="0">
                <a:solidFill>
                  <a:schemeClr val="tx1"/>
                </a:solidFill>
              </a:rPr>
              <a:t> (o </a:t>
            </a:r>
            <a:r>
              <a:rPr lang="en-US" sz="3200" b="1" dirty="0" err="1">
                <a:solidFill>
                  <a:schemeClr val="tx1"/>
                </a:solidFill>
              </a:rPr>
              <a:t>derivados</a:t>
            </a:r>
            <a:r>
              <a:rPr lang="en-US" sz="3200" b="1" dirty="0">
                <a:solidFill>
                  <a:schemeClr val="tx1"/>
                </a:solidFill>
              </a:rPr>
              <a:t>)</a:t>
            </a:r>
            <a:endParaRPr lang="en-US" sz="3200" dirty="0">
              <a:solidFill>
                <a:schemeClr val="tx1"/>
              </a:solidFill>
            </a:endParaRPr>
          </a:p>
        </p:txBody>
      </p:sp>
      <p:sp>
        <p:nvSpPr>
          <p:cNvPr id="20" name="Rectángulo 19"/>
          <p:cNvSpPr/>
          <p:nvPr/>
        </p:nvSpPr>
        <p:spPr>
          <a:xfrm>
            <a:off x="1879543" y="3156214"/>
            <a:ext cx="1871025" cy="739754"/>
          </a:xfrm>
          <a:prstGeom prst="rect">
            <a:avLst/>
          </a:prstGeom>
        </p:spPr>
        <p:txBody>
          <a:bodyPr wrap="none">
            <a:spAutoFit/>
          </a:bodyPr>
          <a:lstStyle/>
          <a:p>
            <a:pPr>
              <a:lnSpc>
                <a:spcPct val="150000"/>
              </a:lnSpc>
            </a:pPr>
            <a:r>
              <a:rPr lang="en-US" sz="3200" i="1" u="sng" dirty="0" err="1">
                <a:solidFill>
                  <a:schemeClr val="tx1"/>
                </a:solidFill>
              </a:rPr>
              <a:t>Solución</a:t>
            </a:r>
            <a:r>
              <a:rPr lang="en-US" sz="3200" i="1" u="sng" dirty="0">
                <a:solidFill>
                  <a:schemeClr val="tx1"/>
                </a:solidFill>
              </a:rPr>
              <a:t>:</a:t>
            </a:r>
            <a:endParaRPr lang="en-US" sz="3200" dirty="0">
              <a:solidFill>
                <a:schemeClr val="tx1"/>
              </a:solidFill>
            </a:endParaRPr>
          </a:p>
        </p:txBody>
      </p:sp>
      <p:pic>
        <p:nvPicPr>
          <p:cNvPr id="2" name="Imagen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45799" y="4377152"/>
            <a:ext cx="9182975" cy="3788653"/>
          </a:xfrm>
          <a:prstGeom prst="rect">
            <a:avLst/>
          </a:prstGeom>
        </p:spPr>
      </p:pic>
      <p:sp>
        <p:nvSpPr>
          <p:cNvPr id="3" name="Rectángulo 2"/>
          <p:cNvSpPr/>
          <p:nvPr/>
        </p:nvSpPr>
        <p:spPr>
          <a:xfrm>
            <a:off x="11099425" y="3536078"/>
            <a:ext cx="5252484" cy="5262979"/>
          </a:xfrm>
          <a:prstGeom prst="rect">
            <a:avLst/>
          </a:prstGeom>
        </p:spPr>
        <p:txBody>
          <a:bodyPr wrap="square">
            <a:spAutoFit/>
          </a:bodyPr>
          <a:lstStyle/>
          <a:p>
            <a:pPr algn="just">
              <a:spcBef>
                <a:spcPts val="1200"/>
              </a:spcBef>
              <a:spcAft>
                <a:spcPts val="1200"/>
              </a:spcAft>
            </a:pPr>
            <a:r>
              <a:rPr lang="es-ES" sz="2800" dirty="0">
                <a:latin typeface="Arial" panose="020B0604020202020204" pitchFamily="34" charset="0"/>
              </a:rPr>
              <a:t>4.1.El atributo </a:t>
            </a:r>
            <a:r>
              <a:rPr lang="es-ES" sz="2800" dirty="0" err="1">
                <a:latin typeface="Arial" panose="020B0604020202020204" pitchFamily="34" charset="0"/>
              </a:rPr>
              <a:t>costo_total</a:t>
            </a:r>
            <a:r>
              <a:rPr lang="es-ES" sz="2800" dirty="0">
                <a:latin typeface="Arial" panose="020B0604020202020204" pitchFamily="34" charset="0"/>
              </a:rPr>
              <a:t>, es un atributo derivado, es para que el comprador conozca la suma de cada producto que vaya incorporando al carrito. Se calcula con la suma del monto total de todos los ítems de un pedido más el envío. Se decidió eliminar porque es atributo que no es imprescindible su guardado y que se puede ir calculando al momento.</a:t>
            </a:r>
            <a:endParaRPr lang="es-ES" sz="2800" dirty="0"/>
          </a:p>
        </p:txBody>
      </p:sp>
      <p:sp>
        <p:nvSpPr>
          <p:cNvPr id="4" name="Rectángulo redondeado 3"/>
          <p:cNvSpPr/>
          <p:nvPr/>
        </p:nvSpPr>
        <p:spPr>
          <a:xfrm>
            <a:off x="10827327" y="3432168"/>
            <a:ext cx="5798128" cy="5441667"/>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2" descr="Mercado Libre cambia su logo y toma medidas contra la especulación -  ExpokNews"/>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233073" y="933794"/>
            <a:ext cx="1805602" cy="911829"/>
          </a:xfrm>
          <a:prstGeom prst="rect">
            <a:avLst/>
          </a:prstGeom>
          <a:noFill/>
          <a:extLst>
            <a:ext uri="{909E8E84-426E-40DD-AFC4-6F175D3DCCD1}">
              <a14:hiddenFill xmlns:a14="http://schemas.microsoft.com/office/drawing/2010/main">
                <a:solidFill>
                  <a:srgbClr val="FFFFFF"/>
                </a:solidFill>
              </a14:hiddenFill>
            </a:ext>
          </a:extLst>
        </p:spPr>
      </p:pic>
      <p:sp>
        <p:nvSpPr>
          <p:cNvPr id="9" name="Google Shape;113;p10"/>
          <p:cNvSpPr/>
          <p:nvPr/>
        </p:nvSpPr>
        <p:spPr>
          <a:xfrm rot="19829711">
            <a:off x="216452" y="8447906"/>
            <a:ext cx="1437030" cy="1257401"/>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noFill/>
          </a:ln>
        </p:spPr>
      </p:sp>
      <p:grpSp>
        <p:nvGrpSpPr>
          <p:cNvPr id="10" name="Google Shape;100;p10"/>
          <p:cNvGrpSpPr/>
          <p:nvPr/>
        </p:nvGrpSpPr>
        <p:grpSpPr>
          <a:xfrm>
            <a:off x="17851206" y="3983552"/>
            <a:ext cx="455160" cy="457200"/>
            <a:chOff x="1813" y="0"/>
            <a:chExt cx="809173" cy="812800"/>
          </a:xfrm>
          <a:solidFill>
            <a:schemeClr val="tx1"/>
          </a:solidFill>
        </p:grpSpPr>
        <p:sp>
          <p:nvSpPr>
            <p:cNvPr id="11" name="Google Shape;101;p1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grp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02;p10"/>
            <p:cNvSpPr txBox="1"/>
            <p:nvPr/>
          </p:nvSpPr>
          <p:spPr>
            <a:xfrm>
              <a:off x="150092" y="102466"/>
              <a:ext cx="442441" cy="566567"/>
            </a:xfrm>
            <a:prstGeom prst="rect">
              <a:avLst/>
            </a:prstGeom>
            <a:grpFill/>
            <a:ln>
              <a:solidFill>
                <a:schemeClr val="tx1"/>
              </a:solid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13" name="Google Shape;100;p10"/>
          <p:cNvGrpSpPr/>
          <p:nvPr/>
        </p:nvGrpSpPr>
        <p:grpSpPr>
          <a:xfrm>
            <a:off x="6244990" y="9132726"/>
            <a:ext cx="455160" cy="457200"/>
            <a:chOff x="1813" y="0"/>
            <a:chExt cx="809173" cy="812800"/>
          </a:xfrm>
          <a:solidFill>
            <a:schemeClr val="tx1"/>
          </a:solidFill>
        </p:grpSpPr>
        <p:sp>
          <p:nvSpPr>
            <p:cNvPr id="14" name="Google Shape;101;p1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grp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02;p10"/>
            <p:cNvSpPr txBox="1"/>
            <p:nvPr/>
          </p:nvSpPr>
          <p:spPr>
            <a:xfrm>
              <a:off x="150092" y="102466"/>
              <a:ext cx="442441" cy="566567"/>
            </a:xfrm>
            <a:prstGeom prst="rect">
              <a:avLst/>
            </a:prstGeom>
            <a:grpFill/>
            <a:ln>
              <a:solidFill>
                <a:schemeClr val="tx1"/>
              </a:solid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16" name="Google Shape;100;p10"/>
          <p:cNvGrpSpPr/>
          <p:nvPr/>
        </p:nvGrpSpPr>
        <p:grpSpPr>
          <a:xfrm>
            <a:off x="478010" y="317671"/>
            <a:ext cx="455160" cy="457200"/>
            <a:chOff x="1813" y="0"/>
            <a:chExt cx="809173" cy="812800"/>
          </a:xfrm>
          <a:solidFill>
            <a:schemeClr val="tx1"/>
          </a:solidFill>
        </p:grpSpPr>
        <p:sp>
          <p:nvSpPr>
            <p:cNvPr id="17" name="Google Shape;101;p1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grp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02;p10"/>
            <p:cNvSpPr txBox="1"/>
            <p:nvPr/>
          </p:nvSpPr>
          <p:spPr>
            <a:xfrm>
              <a:off x="150092" y="102466"/>
              <a:ext cx="442441" cy="566567"/>
            </a:xfrm>
            <a:prstGeom prst="rect">
              <a:avLst/>
            </a:prstGeom>
            <a:grpFill/>
            <a:ln>
              <a:solidFill>
                <a:schemeClr val="tx1"/>
              </a:solid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a:solidFill>
                  <a:schemeClr val="dk1"/>
                </a:solidFill>
                <a:latin typeface="Calibri"/>
                <a:ea typeface="Calibri"/>
                <a:cs typeface="Calibri"/>
                <a:sym typeface="Calibri"/>
              </a:endParaRPr>
            </a:p>
          </p:txBody>
        </p:sp>
      </p:grpSp>
      <p:sp>
        <p:nvSpPr>
          <p:cNvPr id="22" name="Estrella de 5 puntas 21"/>
          <p:cNvSpPr/>
          <p:nvPr/>
        </p:nvSpPr>
        <p:spPr>
          <a:xfrm>
            <a:off x="220048" y="5745194"/>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Estrella de 5 puntas 22"/>
          <p:cNvSpPr/>
          <p:nvPr/>
        </p:nvSpPr>
        <p:spPr>
          <a:xfrm>
            <a:off x="3337094" y="738950"/>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Google Shape;110;p10"/>
          <p:cNvSpPr/>
          <p:nvPr/>
        </p:nvSpPr>
        <p:spPr>
          <a:xfrm rot="19829711">
            <a:off x="16913132" y="8897570"/>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solidFill>
              <a:schemeClr val="bg1"/>
            </a:solidFill>
          </a:ln>
        </p:spPr>
      </p:sp>
      <p:sp>
        <p:nvSpPr>
          <p:cNvPr id="25" name="Google Shape;110;p10"/>
          <p:cNvSpPr/>
          <p:nvPr/>
        </p:nvSpPr>
        <p:spPr>
          <a:xfrm rot="19829711">
            <a:off x="7925706" y="3293728"/>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solidFill>
              <a:schemeClr val="bg1"/>
            </a:solidFill>
          </a:ln>
        </p:spPr>
      </p:sp>
      <p:sp>
        <p:nvSpPr>
          <p:cNvPr id="26" name="Google Shape;67;p10"/>
          <p:cNvSpPr/>
          <p:nvPr/>
        </p:nvSpPr>
        <p:spPr>
          <a:xfrm rot="796591">
            <a:off x="11378677" y="9711826"/>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solidFill>
              <a:schemeClr val="bg1"/>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7" name="Google Shape;67;p10"/>
          <p:cNvSpPr/>
          <p:nvPr/>
        </p:nvSpPr>
        <p:spPr>
          <a:xfrm rot="796591">
            <a:off x="12385490" y="591923"/>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solidFill>
              <a:schemeClr val="bg1"/>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fade">
                                      <p:cBhvr>
                                        <p:cTn id="12" dur="500"/>
                                        <p:tgtEl>
                                          <p:spTgt spid="19"/>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20"/>
                                        </p:tgtEl>
                                        <p:attrNameLst>
                                          <p:attrName>style.visibility</p:attrName>
                                        </p:attrNameLst>
                                      </p:cBhvr>
                                      <p:to>
                                        <p:strVal val="visible"/>
                                      </p:to>
                                    </p:set>
                                    <p:animEffect transition="in" filter="fade">
                                      <p:cBhvr>
                                        <p:cTn id="15" dur="500"/>
                                        <p:tgtEl>
                                          <p:spTgt spid="20"/>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fade">
                                      <p:cBhvr>
                                        <p:cTn id="20" dur="500"/>
                                        <p:tgtEl>
                                          <p:spTgt spid="2"/>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fade">
                                      <p:cBhvr>
                                        <p:cTn id="25" dur="500"/>
                                        <p:tgtEl>
                                          <p:spTgt spid="3"/>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4"/>
                                        </p:tgtEl>
                                        <p:attrNameLst>
                                          <p:attrName>style.visibility</p:attrName>
                                        </p:attrNameLst>
                                      </p:cBhvr>
                                      <p:to>
                                        <p:strVal val="visible"/>
                                      </p:to>
                                    </p:set>
                                    <p:animEffect transition="in" filter="fade">
                                      <p:cBhvr>
                                        <p:cTn id="2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P spid="20" grpId="0"/>
      <p:bldP spid="3" grpId="0"/>
      <p:bldP spid="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FFF00"/>
        </a:solidFill>
        <a:effectLst/>
      </p:bgPr>
    </p:bg>
    <p:spTree>
      <p:nvGrpSpPr>
        <p:cNvPr id="1" name="Shape 320"/>
        <p:cNvGrpSpPr/>
        <p:nvPr/>
      </p:nvGrpSpPr>
      <p:grpSpPr>
        <a:xfrm>
          <a:off x="0" y="0"/>
          <a:ext cx="0" cy="0"/>
          <a:chOff x="0" y="0"/>
          <a:chExt cx="0" cy="0"/>
        </a:xfrm>
      </p:grpSpPr>
      <p:sp>
        <p:nvSpPr>
          <p:cNvPr id="15" name="Rectángulo 14"/>
          <p:cNvSpPr/>
          <p:nvPr/>
        </p:nvSpPr>
        <p:spPr>
          <a:xfrm>
            <a:off x="6721709" y="931499"/>
            <a:ext cx="5322578" cy="830997"/>
          </a:xfrm>
          <a:prstGeom prst="rect">
            <a:avLst/>
          </a:prstGeom>
        </p:spPr>
        <p:txBody>
          <a:bodyPr wrap="square">
            <a:spAutoFit/>
          </a:bodyPr>
          <a:lstStyle/>
          <a:p>
            <a:pPr>
              <a:lnSpc>
                <a:spcPct val="150000"/>
              </a:lnSpc>
            </a:pPr>
            <a:r>
              <a:rPr lang="en-US" sz="3200" b="1" dirty="0">
                <a:solidFill>
                  <a:schemeClr val="tx1"/>
                </a:solidFill>
              </a:rPr>
              <a:t>4. Control de </a:t>
            </a:r>
            <a:r>
              <a:rPr lang="en-US" sz="3200" b="1" dirty="0" err="1">
                <a:solidFill>
                  <a:schemeClr val="tx1"/>
                </a:solidFill>
              </a:rPr>
              <a:t>Redundancia</a:t>
            </a:r>
            <a:endParaRPr lang="en-US" sz="3200" b="1" dirty="0">
              <a:solidFill>
                <a:schemeClr val="tx1"/>
              </a:solidFill>
            </a:endParaRPr>
          </a:p>
        </p:txBody>
      </p:sp>
      <p:sp>
        <p:nvSpPr>
          <p:cNvPr id="16" name="Rectángulo 15"/>
          <p:cNvSpPr/>
          <p:nvPr/>
        </p:nvSpPr>
        <p:spPr>
          <a:xfrm>
            <a:off x="4992227" y="1762496"/>
            <a:ext cx="3694573" cy="830997"/>
          </a:xfrm>
          <a:prstGeom prst="rect">
            <a:avLst/>
          </a:prstGeom>
        </p:spPr>
        <p:txBody>
          <a:bodyPr wrap="square">
            <a:spAutoFit/>
          </a:bodyPr>
          <a:lstStyle/>
          <a:p>
            <a:pPr>
              <a:lnSpc>
                <a:spcPct val="150000"/>
              </a:lnSpc>
            </a:pPr>
            <a:r>
              <a:rPr lang="en-US" sz="3200" b="1" dirty="0">
                <a:solidFill>
                  <a:schemeClr val="tx1"/>
                </a:solidFill>
              </a:rPr>
              <a:t>4.1. </a:t>
            </a:r>
            <a:r>
              <a:rPr lang="en-US" sz="3200" b="1" dirty="0" err="1">
                <a:solidFill>
                  <a:schemeClr val="tx1"/>
                </a:solidFill>
              </a:rPr>
              <a:t>Ciclos</a:t>
            </a:r>
            <a:endParaRPr lang="en-US" sz="3200" dirty="0">
              <a:solidFill>
                <a:schemeClr val="tx1"/>
              </a:solidFill>
            </a:endParaRPr>
          </a:p>
        </p:txBody>
      </p:sp>
      <p:sp>
        <p:nvSpPr>
          <p:cNvPr id="17" name="Rectángulo 16"/>
          <p:cNvSpPr/>
          <p:nvPr/>
        </p:nvSpPr>
        <p:spPr>
          <a:xfrm>
            <a:off x="1885460" y="2791994"/>
            <a:ext cx="1871025" cy="739754"/>
          </a:xfrm>
          <a:prstGeom prst="rect">
            <a:avLst/>
          </a:prstGeom>
        </p:spPr>
        <p:txBody>
          <a:bodyPr wrap="none">
            <a:spAutoFit/>
          </a:bodyPr>
          <a:lstStyle/>
          <a:p>
            <a:pPr>
              <a:lnSpc>
                <a:spcPct val="150000"/>
              </a:lnSpc>
            </a:pPr>
            <a:r>
              <a:rPr lang="en-US" sz="3200" i="1" u="sng" dirty="0" err="1">
                <a:solidFill>
                  <a:schemeClr val="tx1"/>
                </a:solidFill>
              </a:rPr>
              <a:t>Solución</a:t>
            </a:r>
            <a:r>
              <a:rPr lang="en-US" sz="3200" i="1" u="sng" dirty="0">
                <a:solidFill>
                  <a:schemeClr val="tx1"/>
                </a:solidFill>
              </a:rPr>
              <a:t>:</a:t>
            </a:r>
            <a:endParaRPr lang="en-US" sz="3200" dirty="0">
              <a:solidFill>
                <a:schemeClr val="tx1"/>
              </a:solidFill>
            </a:endParaRPr>
          </a:p>
        </p:txBody>
      </p:sp>
      <p:pic>
        <p:nvPicPr>
          <p:cNvPr id="2" name="Imagen 1"/>
          <p:cNvPicPr>
            <a:picLocks noChangeAspect="1"/>
          </p:cNvPicPr>
          <p:nvPr/>
        </p:nvPicPr>
        <p:blipFill>
          <a:blip r:embed="rId3"/>
          <a:stretch>
            <a:fillRect/>
          </a:stretch>
        </p:blipFill>
        <p:spPr>
          <a:xfrm>
            <a:off x="1864678" y="3696116"/>
            <a:ext cx="8078873" cy="4636707"/>
          </a:xfrm>
          <a:prstGeom prst="rect">
            <a:avLst/>
          </a:prstGeom>
        </p:spPr>
      </p:pic>
      <p:sp>
        <p:nvSpPr>
          <p:cNvPr id="3" name="Rectángulo 2"/>
          <p:cNvSpPr/>
          <p:nvPr/>
        </p:nvSpPr>
        <p:spPr>
          <a:xfrm>
            <a:off x="10598726" y="4071560"/>
            <a:ext cx="5424055" cy="3970318"/>
          </a:xfrm>
          <a:prstGeom prst="rect">
            <a:avLst/>
          </a:prstGeom>
        </p:spPr>
        <p:txBody>
          <a:bodyPr wrap="square">
            <a:spAutoFit/>
          </a:bodyPr>
          <a:lstStyle/>
          <a:p>
            <a:pPr algn="just">
              <a:spcBef>
                <a:spcPts val="1200"/>
              </a:spcBef>
              <a:spcAft>
                <a:spcPts val="1200"/>
              </a:spcAft>
            </a:pPr>
            <a:r>
              <a:rPr lang="es-ES" sz="2800" dirty="0">
                <a:latin typeface="Arial" panose="020B0604020202020204" pitchFamily="34" charset="0"/>
              </a:rPr>
              <a:t>4.1.1El ciclo generado por la relación recursiva “contesta”, no es redundante. Ya que, eliminándolo se perderá la información porque se ha modelado un historial de preguntas y respuestas entre quienes compran y quienes venden.</a:t>
            </a:r>
            <a:endParaRPr lang="es-ES" sz="2800" dirty="0"/>
          </a:p>
        </p:txBody>
      </p:sp>
      <p:sp>
        <p:nvSpPr>
          <p:cNvPr id="4" name="Rectángulo redondeado 3"/>
          <p:cNvSpPr/>
          <p:nvPr/>
        </p:nvSpPr>
        <p:spPr>
          <a:xfrm>
            <a:off x="10307782" y="3886200"/>
            <a:ext cx="5985163" cy="419724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2" descr="Mercado Libre cambia su logo y toma medidas contra la especulación -  ExpokNews"/>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119980" y="1031725"/>
            <a:ext cx="1805602" cy="911829"/>
          </a:xfrm>
          <a:prstGeom prst="rect">
            <a:avLst/>
          </a:prstGeom>
          <a:noFill/>
          <a:extLst>
            <a:ext uri="{909E8E84-426E-40DD-AFC4-6F175D3DCCD1}">
              <a14:hiddenFill xmlns:a14="http://schemas.microsoft.com/office/drawing/2010/main">
                <a:solidFill>
                  <a:srgbClr val="FFFFFF"/>
                </a:solidFill>
              </a14:hiddenFill>
            </a:ext>
          </a:extLst>
        </p:spPr>
      </p:pic>
      <p:sp>
        <p:nvSpPr>
          <p:cNvPr id="9" name="Google Shape;113;p10"/>
          <p:cNvSpPr/>
          <p:nvPr/>
        </p:nvSpPr>
        <p:spPr>
          <a:xfrm rot="19829711">
            <a:off x="12581848" y="1768403"/>
            <a:ext cx="1437030" cy="1257401"/>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noFill/>
          </a:ln>
        </p:spPr>
      </p:sp>
      <p:sp>
        <p:nvSpPr>
          <p:cNvPr id="10" name="Google Shape;113;p10"/>
          <p:cNvSpPr/>
          <p:nvPr/>
        </p:nvSpPr>
        <p:spPr>
          <a:xfrm rot="19829711">
            <a:off x="-126653" y="8757266"/>
            <a:ext cx="1437030" cy="1257401"/>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noFill/>
          </a:ln>
        </p:spPr>
      </p:sp>
      <p:grpSp>
        <p:nvGrpSpPr>
          <p:cNvPr id="11" name="Google Shape;100;p10"/>
          <p:cNvGrpSpPr/>
          <p:nvPr/>
        </p:nvGrpSpPr>
        <p:grpSpPr>
          <a:xfrm>
            <a:off x="17387697" y="5042071"/>
            <a:ext cx="455160" cy="457200"/>
            <a:chOff x="1813" y="0"/>
            <a:chExt cx="809173" cy="812800"/>
          </a:xfrm>
          <a:solidFill>
            <a:schemeClr val="tx1"/>
          </a:solidFill>
        </p:grpSpPr>
        <p:sp>
          <p:nvSpPr>
            <p:cNvPr id="12" name="Google Shape;101;p1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grp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02;p10"/>
            <p:cNvSpPr txBox="1"/>
            <p:nvPr/>
          </p:nvSpPr>
          <p:spPr>
            <a:xfrm>
              <a:off x="150092" y="102466"/>
              <a:ext cx="442441" cy="566567"/>
            </a:xfrm>
            <a:prstGeom prst="rect">
              <a:avLst/>
            </a:prstGeom>
            <a:grpFill/>
            <a:ln>
              <a:solidFill>
                <a:schemeClr val="tx1"/>
              </a:solid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14" name="Google Shape;100;p10"/>
          <p:cNvGrpSpPr/>
          <p:nvPr/>
        </p:nvGrpSpPr>
        <p:grpSpPr>
          <a:xfrm>
            <a:off x="3791135" y="466388"/>
            <a:ext cx="455160" cy="457200"/>
            <a:chOff x="1813" y="0"/>
            <a:chExt cx="809173" cy="812800"/>
          </a:xfrm>
          <a:solidFill>
            <a:schemeClr val="tx1"/>
          </a:solidFill>
        </p:grpSpPr>
        <p:sp>
          <p:nvSpPr>
            <p:cNvPr id="18" name="Google Shape;101;p1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grp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02;p10"/>
            <p:cNvSpPr txBox="1"/>
            <p:nvPr/>
          </p:nvSpPr>
          <p:spPr>
            <a:xfrm>
              <a:off x="150092" y="102466"/>
              <a:ext cx="442441" cy="566567"/>
            </a:xfrm>
            <a:prstGeom prst="rect">
              <a:avLst/>
            </a:prstGeom>
            <a:grpFill/>
            <a:ln>
              <a:solidFill>
                <a:schemeClr val="tx1"/>
              </a:solid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20" name="Google Shape;100;p10"/>
          <p:cNvGrpSpPr/>
          <p:nvPr/>
        </p:nvGrpSpPr>
        <p:grpSpPr>
          <a:xfrm>
            <a:off x="9869606" y="9568888"/>
            <a:ext cx="455160" cy="457200"/>
            <a:chOff x="1813" y="0"/>
            <a:chExt cx="809173" cy="812800"/>
          </a:xfrm>
          <a:solidFill>
            <a:schemeClr val="tx1"/>
          </a:solidFill>
        </p:grpSpPr>
        <p:sp>
          <p:nvSpPr>
            <p:cNvPr id="21" name="Google Shape;101;p1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grp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02;p10"/>
            <p:cNvSpPr txBox="1"/>
            <p:nvPr/>
          </p:nvSpPr>
          <p:spPr>
            <a:xfrm>
              <a:off x="150092" y="102466"/>
              <a:ext cx="442441" cy="566567"/>
            </a:xfrm>
            <a:prstGeom prst="rect">
              <a:avLst/>
            </a:prstGeom>
            <a:grpFill/>
            <a:ln>
              <a:solidFill>
                <a:schemeClr val="tx1"/>
              </a:solid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a:solidFill>
                  <a:schemeClr val="dk1"/>
                </a:solidFill>
                <a:latin typeface="Calibri"/>
                <a:ea typeface="Calibri"/>
                <a:cs typeface="Calibri"/>
                <a:sym typeface="Calibri"/>
              </a:endParaRPr>
            </a:p>
          </p:txBody>
        </p:sp>
      </p:grpSp>
      <p:sp>
        <p:nvSpPr>
          <p:cNvPr id="23" name="Estrella de 5 puntas 22"/>
          <p:cNvSpPr/>
          <p:nvPr/>
        </p:nvSpPr>
        <p:spPr>
          <a:xfrm>
            <a:off x="591862" y="842719"/>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Estrella de 5 puntas 23"/>
          <p:cNvSpPr/>
          <p:nvPr/>
        </p:nvSpPr>
        <p:spPr>
          <a:xfrm>
            <a:off x="16292945" y="8737035"/>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Google Shape;110;p10"/>
          <p:cNvSpPr/>
          <p:nvPr/>
        </p:nvSpPr>
        <p:spPr>
          <a:xfrm rot="19829711">
            <a:off x="17145905" y="398822"/>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solidFill>
              <a:schemeClr val="bg1"/>
            </a:solidFill>
          </a:ln>
        </p:spPr>
      </p:sp>
      <p:sp>
        <p:nvSpPr>
          <p:cNvPr id="26" name="Google Shape;110;p10"/>
          <p:cNvSpPr/>
          <p:nvPr/>
        </p:nvSpPr>
        <p:spPr>
          <a:xfrm rot="19829711">
            <a:off x="5155751" y="9093518"/>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solidFill>
              <a:schemeClr val="bg1"/>
            </a:solidFill>
          </a:ln>
        </p:spPr>
      </p:sp>
      <p:sp>
        <p:nvSpPr>
          <p:cNvPr id="27" name="Google Shape;67;p10"/>
          <p:cNvSpPr/>
          <p:nvPr/>
        </p:nvSpPr>
        <p:spPr>
          <a:xfrm rot="796591">
            <a:off x="12043814" y="288060"/>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solidFill>
              <a:schemeClr val="bg1"/>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8" name="Google Shape;67;p10"/>
          <p:cNvSpPr/>
          <p:nvPr/>
        </p:nvSpPr>
        <p:spPr>
          <a:xfrm rot="796591">
            <a:off x="-617539" y="4715979"/>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solidFill>
              <a:schemeClr val="bg1"/>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fade">
                                      <p:cBhvr>
                                        <p:cTn id="10" dur="500"/>
                                        <p:tgtEl>
                                          <p:spTgt spid="1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fade">
                                      <p:cBhvr>
                                        <p:cTn id="13" dur="500"/>
                                        <p:tgtEl>
                                          <p:spTgt spid="17"/>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fade">
                                      <p:cBhvr>
                                        <p:cTn id="18" dur="500"/>
                                        <p:tgtEl>
                                          <p:spTgt spid="2"/>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fade">
                                      <p:cBhvr>
                                        <p:cTn id="23" dur="500"/>
                                        <p:tgtEl>
                                          <p:spTgt spid="3"/>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fade">
                                      <p:cBhvr>
                                        <p:cTn id="2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17" grpId="0"/>
      <p:bldP spid="3" grpId="0"/>
      <p:bldP spid="4"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FFF00"/>
        </a:solidFill>
        <a:effectLst/>
      </p:bgPr>
    </p:bg>
    <p:spTree>
      <p:nvGrpSpPr>
        <p:cNvPr id="1" name="Shape 337"/>
        <p:cNvGrpSpPr/>
        <p:nvPr/>
      </p:nvGrpSpPr>
      <p:grpSpPr>
        <a:xfrm>
          <a:off x="0" y="0"/>
          <a:ext cx="0" cy="0"/>
          <a:chOff x="0" y="0"/>
          <a:chExt cx="0" cy="0"/>
        </a:xfrm>
      </p:grpSpPr>
      <p:sp>
        <p:nvSpPr>
          <p:cNvPr id="11" name="Rectángulo 10"/>
          <p:cNvSpPr/>
          <p:nvPr/>
        </p:nvSpPr>
        <p:spPr>
          <a:xfrm>
            <a:off x="6721709" y="931499"/>
            <a:ext cx="5685036" cy="830997"/>
          </a:xfrm>
          <a:prstGeom prst="rect">
            <a:avLst/>
          </a:prstGeom>
        </p:spPr>
        <p:txBody>
          <a:bodyPr wrap="square">
            <a:spAutoFit/>
          </a:bodyPr>
          <a:lstStyle/>
          <a:p>
            <a:pPr>
              <a:lnSpc>
                <a:spcPct val="150000"/>
              </a:lnSpc>
            </a:pPr>
            <a:r>
              <a:rPr lang="en-US" sz="3200" b="1" dirty="0">
                <a:solidFill>
                  <a:schemeClr val="tx1"/>
                </a:solidFill>
              </a:rPr>
              <a:t>4. Control de </a:t>
            </a:r>
            <a:r>
              <a:rPr lang="en-US" sz="3200" b="1" dirty="0" err="1">
                <a:solidFill>
                  <a:schemeClr val="tx1"/>
                </a:solidFill>
              </a:rPr>
              <a:t>Redundancia</a:t>
            </a:r>
            <a:endParaRPr lang="en-US" sz="3200" b="1" dirty="0">
              <a:solidFill>
                <a:schemeClr val="tx1"/>
              </a:solidFill>
            </a:endParaRPr>
          </a:p>
        </p:txBody>
      </p:sp>
      <p:sp>
        <p:nvSpPr>
          <p:cNvPr id="12" name="Rectángulo 11"/>
          <p:cNvSpPr/>
          <p:nvPr/>
        </p:nvSpPr>
        <p:spPr>
          <a:xfrm>
            <a:off x="4992227" y="1762496"/>
            <a:ext cx="9144000" cy="739754"/>
          </a:xfrm>
          <a:prstGeom prst="rect">
            <a:avLst/>
          </a:prstGeom>
        </p:spPr>
        <p:txBody>
          <a:bodyPr>
            <a:spAutoFit/>
          </a:bodyPr>
          <a:lstStyle/>
          <a:p>
            <a:pPr>
              <a:lnSpc>
                <a:spcPct val="150000"/>
              </a:lnSpc>
            </a:pPr>
            <a:r>
              <a:rPr lang="en-US" sz="3200" b="1" dirty="0">
                <a:solidFill>
                  <a:schemeClr val="tx1"/>
                </a:solidFill>
              </a:rPr>
              <a:t>4.1. </a:t>
            </a:r>
            <a:r>
              <a:rPr lang="en-US" sz="3200" b="1" dirty="0" err="1">
                <a:solidFill>
                  <a:schemeClr val="tx1"/>
                </a:solidFill>
              </a:rPr>
              <a:t>Ciclos</a:t>
            </a:r>
            <a:endParaRPr lang="en-US" sz="3200" dirty="0">
              <a:solidFill>
                <a:schemeClr val="tx1"/>
              </a:solidFill>
            </a:endParaRPr>
          </a:p>
        </p:txBody>
      </p:sp>
      <p:sp>
        <p:nvSpPr>
          <p:cNvPr id="13" name="Rectángulo 12"/>
          <p:cNvSpPr/>
          <p:nvPr/>
        </p:nvSpPr>
        <p:spPr>
          <a:xfrm>
            <a:off x="2207464" y="2656134"/>
            <a:ext cx="1871025" cy="739754"/>
          </a:xfrm>
          <a:prstGeom prst="rect">
            <a:avLst/>
          </a:prstGeom>
        </p:spPr>
        <p:txBody>
          <a:bodyPr wrap="none">
            <a:spAutoFit/>
          </a:bodyPr>
          <a:lstStyle/>
          <a:p>
            <a:pPr>
              <a:lnSpc>
                <a:spcPct val="150000"/>
              </a:lnSpc>
            </a:pPr>
            <a:r>
              <a:rPr lang="en-US" sz="3200" i="1" u="sng" dirty="0" err="1">
                <a:solidFill>
                  <a:schemeClr val="tx1"/>
                </a:solidFill>
              </a:rPr>
              <a:t>Solución</a:t>
            </a:r>
            <a:r>
              <a:rPr lang="en-US" sz="3200" i="1" u="sng" dirty="0">
                <a:solidFill>
                  <a:schemeClr val="tx1"/>
                </a:solidFill>
              </a:rPr>
              <a:t>:</a:t>
            </a:r>
            <a:endParaRPr lang="en-US" sz="3200" dirty="0">
              <a:solidFill>
                <a:schemeClr val="tx1"/>
              </a:solidFill>
            </a:endParaRPr>
          </a:p>
        </p:txBody>
      </p:sp>
      <p:pic>
        <p:nvPicPr>
          <p:cNvPr id="2" name="Imagen 1"/>
          <p:cNvPicPr>
            <a:picLocks noChangeAspect="1"/>
          </p:cNvPicPr>
          <p:nvPr/>
        </p:nvPicPr>
        <p:blipFill>
          <a:blip r:embed="rId3"/>
          <a:stretch>
            <a:fillRect/>
          </a:stretch>
        </p:blipFill>
        <p:spPr>
          <a:xfrm>
            <a:off x="2207464" y="3740725"/>
            <a:ext cx="7356763" cy="4904510"/>
          </a:xfrm>
          <a:prstGeom prst="rect">
            <a:avLst/>
          </a:prstGeom>
        </p:spPr>
      </p:pic>
      <p:sp>
        <p:nvSpPr>
          <p:cNvPr id="3" name="Rectángulo 2"/>
          <p:cNvSpPr/>
          <p:nvPr/>
        </p:nvSpPr>
        <p:spPr>
          <a:xfrm>
            <a:off x="10416281" y="4423265"/>
            <a:ext cx="6089073" cy="3539430"/>
          </a:xfrm>
          <a:prstGeom prst="rect">
            <a:avLst/>
          </a:prstGeom>
        </p:spPr>
        <p:txBody>
          <a:bodyPr wrap="square">
            <a:spAutoFit/>
          </a:bodyPr>
          <a:lstStyle/>
          <a:p>
            <a:pPr algn="just"/>
            <a:r>
              <a:rPr lang="es-ES" sz="2800" dirty="0">
                <a:latin typeface="Arial" panose="020B0604020202020204" pitchFamily="34" charset="0"/>
              </a:rPr>
              <a:t>4.1.2. El ciclo generado  por la relación recursiva “</a:t>
            </a:r>
            <a:r>
              <a:rPr lang="es-ES" sz="2800" dirty="0" err="1">
                <a:latin typeface="Arial" panose="020B0604020202020204" pitchFamily="34" charset="0"/>
              </a:rPr>
              <a:t>cuenta_con</a:t>
            </a:r>
            <a:r>
              <a:rPr lang="es-ES" sz="2800" dirty="0">
                <a:latin typeface="Arial" panose="020B0604020202020204" pitchFamily="34" charset="0"/>
              </a:rPr>
              <a:t>”, no es redundante. Porque se ha modelado el historial de las categorías y subcategorías de cada producto y </a:t>
            </a:r>
            <a:r>
              <a:rPr lang="es-ES" sz="2800" dirty="0" err="1">
                <a:latin typeface="Arial" panose="020B0604020202020204" pitchFamily="34" charset="0"/>
              </a:rPr>
              <a:t>eliminandola</a:t>
            </a:r>
            <a:r>
              <a:rPr lang="es-ES" sz="2800" dirty="0">
                <a:latin typeface="Arial" panose="020B0604020202020204" pitchFamily="34" charset="0"/>
              </a:rPr>
              <a:t> se perdería la información de a qué categoría pertenece cada producto.</a:t>
            </a:r>
            <a:endParaRPr lang="en-US" sz="2800" dirty="0"/>
          </a:p>
        </p:txBody>
      </p:sp>
      <p:sp>
        <p:nvSpPr>
          <p:cNvPr id="4" name="Rectángulo redondeado 3"/>
          <p:cNvSpPr/>
          <p:nvPr/>
        </p:nvSpPr>
        <p:spPr>
          <a:xfrm>
            <a:off x="10037618" y="4114800"/>
            <a:ext cx="6816437" cy="4073236"/>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2" descr="Mercado Libre cambia su logo y toma medidas contra la especulación -  ExpokNews"/>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295418" y="1220544"/>
            <a:ext cx="1805602" cy="911829"/>
          </a:xfrm>
          <a:prstGeom prst="rect">
            <a:avLst/>
          </a:prstGeom>
          <a:noFill/>
          <a:extLst>
            <a:ext uri="{909E8E84-426E-40DD-AFC4-6F175D3DCCD1}">
              <a14:hiddenFill xmlns:a14="http://schemas.microsoft.com/office/drawing/2010/main">
                <a:solidFill>
                  <a:srgbClr val="FFFFFF"/>
                </a:solidFill>
              </a14:hiddenFill>
            </a:ext>
          </a:extLst>
        </p:spPr>
      </p:pic>
      <p:sp>
        <p:nvSpPr>
          <p:cNvPr id="9" name="Google Shape;113;p10"/>
          <p:cNvSpPr/>
          <p:nvPr/>
        </p:nvSpPr>
        <p:spPr>
          <a:xfrm rot="19829711">
            <a:off x="450072" y="591843"/>
            <a:ext cx="1437030" cy="1257401"/>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noFill/>
          </a:ln>
        </p:spPr>
      </p:sp>
      <p:sp>
        <p:nvSpPr>
          <p:cNvPr id="10" name="Google Shape;113;p10"/>
          <p:cNvSpPr/>
          <p:nvPr/>
        </p:nvSpPr>
        <p:spPr>
          <a:xfrm rot="19829711">
            <a:off x="17317472" y="8917567"/>
            <a:ext cx="1437030" cy="1257401"/>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noFill/>
          </a:ln>
        </p:spPr>
      </p:sp>
      <p:grpSp>
        <p:nvGrpSpPr>
          <p:cNvPr id="14" name="Google Shape;100;p10"/>
          <p:cNvGrpSpPr/>
          <p:nvPr/>
        </p:nvGrpSpPr>
        <p:grpSpPr>
          <a:xfrm>
            <a:off x="17808407" y="4703004"/>
            <a:ext cx="455160" cy="457200"/>
            <a:chOff x="1813" y="0"/>
            <a:chExt cx="809173" cy="812800"/>
          </a:xfrm>
          <a:solidFill>
            <a:schemeClr val="tx1"/>
          </a:solidFill>
        </p:grpSpPr>
        <p:sp>
          <p:nvSpPr>
            <p:cNvPr id="15" name="Google Shape;101;p1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grp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02;p10"/>
            <p:cNvSpPr txBox="1"/>
            <p:nvPr/>
          </p:nvSpPr>
          <p:spPr>
            <a:xfrm>
              <a:off x="150092" y="102466"/>
              <a:ext cx="442441" cy="566567"/>
            </a:xfrm>
            <a:prstGeom prst="rect">
              <a:avLst/>
            </a:prstGeom>
            <a:grpFill/>
            <a:ln>
              <a:solidFill>
                <a:schemeClr val="tx1"/>
              </a:solid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17" name="Google Shape;100;p10"/>
          <p:cNvGrpSpPr/>
          <p:nvPr/>
        </p:nvGrpSpPr>
        <p:grpSpPr>
          <a:xfrm>
            <a:off x="11492588" y="2387167"/>
            <a:ext cx="455160" cy="457200"/>
            <a:chOff x="1813" y="0"/>
            <a:chExt cx="809173" cy="812800"/>
          </a:xfrm>
          <a:solidFill>
            <a:schemeClr val="tx1"/>
          </a:solidFill>
        </p:grpSpPr>
        <p:sp>
          <p:nvSpPr>
            <p:cNvPr id="18" name="Google Shape;101;p1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grp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02;p10"/>
            <p:cNvSpPr txBox="1"/>
            <p:nvPr/>
          </p:nvSpPr>
          <p:spPr>
            <a:xfrm>
              <a:off x="150092" y="102466"/>
              <a:ext cx="442441" cy="566567"/>
            </a:xfrm>
            <a:prstGeom prst="rect">
              <a:avLst/>
            </a:prstGeom>
            <a:grpFill/>
            <a:ln>
              <a:solidFill>
                <a:schemeClr val="tx1"/>
              </a:solid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20" name="Google Shape;100;p10"/>
          <p:cNvGrpSpPr/>
          <p:nvPr/>
        </p:nvGrpSpPr>
        <p:grpSpPr>
          <a:xfrm>
            <a:off x="245677" y="9582178"/>
            <a:ext cx="455160" cy="457200"/>
            <a:chOff x="1813" y="0"/>
            <a:chExt cx="809173" cy="812800"/>
          </a:xfrm>
          <a:solidFill>
            <a:schemeClr val="tx1"/>
          </a:solidFill>
        </p:grpSpPr>
        <p:sp>
          <p:nvSpPr>
            <p:cNvPr id="21" name="Google Shape;101;p1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grp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02;p10"/>
            <p:cNvSpPr txBox="1"/>
            <p:nvPr/>
          </p:nvSpPr>
          <p:spPr>
            <a:xfrm>
              <a:off x="150092" y="102466"/>
              <a:ext cx="442441" cy="566567"/>
            </a:xfrm>
            <a:prstGeom prst="rect">
              <a:avLst/>
            </a:prstGeom>
            <a:grpFill/>
            <a:ln>
              <a:solidFill>
                <a:schemeClr val="tx1"/>
              </a:solid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a:solidFill>
                  <a:schemeClr val="dk1"/>
                </a:solidFill>
                <a:latin typeface="Calibri"/>
                <a:ea typeface="Calibri"/>
                <a:cs typeface="Calibri"/>
                <a:sym typeface="Calibri"/>
              </a:endParaRPr>
            </a:p>
          </p:txBody>
        </p:sp>
      </p:grpSp>
      <p:sp>
        <p:nvSpPr>
          <p:cNvPr id="23" name="Estrella de 5 puntas 22"/>
          <p:cNvSpPr/>
          <p:nvPr/>
        </p:nvSpPr>
        <p:spPr>
          <a:xfrm>
            <a:off x="10037618" y="9174371"/>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Estrella de 5 puntas 23"/>
          <p:cNvSpPr/>
          <p:nvPr/>
        </p:nvSpPr>
        <p:spPr>
          <a:xfrm>
            <a:off x="700837" y="5014041"/>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Google Shape;110;p10"/>
          <p:cNvSpPr/>
          <p:nvPr/>
        </p:nvSpPr>
        <p:spPr>
          <a:xfrm rot="19829711">
            <a:off x="5137483" y="9191355"/>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solidFill>
              <a:schemeClr val="bg1"/>
            </a:solidFill>
          </a:ln>
        </p:spPr>
      </p:sp>
      <p:sp>
        <p:nvSpPr>
          <p:cNvPr id="26" name="Google Shape;110;p10"/>
          <p:cNvSpPr/>
          <p:nvPr/>
        </p:nvSpPr>
        <p:spPr>
          <a:xfrm rot="19829711">
            <a:off x="12946289" y="434923"/>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solidFill>
              <a:schemeClr val="bg1"/>
            </a:solidFill>
          </a:ln>
        </p:spPr>
      </p:sp>
      <p:sp>
        <p:nvSpPr>
          <p:cNvPr id="27" name="Google Shape;67;p10"/>
          <p:cNvSpPr/>
          <p:nvPr/>
        </p:nvSpPr>
        <p:spPr>
          <a:xfrm rot="796591">
            <a:off x="13087968" y="9139339"/>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solidFill>
              <a:schemeClr val="bg1"/>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8" name="Google Shape;67;p10"/>
          <p:cNvSpPr/>
          <p:nvPr/>
        </p:nvSpPr>
        <p:spPr>
          <a:xfrm rot="796591">
            <a:off x="5885373" y="-2200"/>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solidFill>
              <a:schemeClr val="bg1"/>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fade">
                                      <p:cBhvr>
                                        <p:cTn id="13" dur="500"/>
                                        <p:tgtEl>
                                          <p:spTgt spid="13"/>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fade">
                                      <p:cBhvr>
                                        <p:cTn id="18" dur="500"/>
                                        <p:tgtEl>
                                          <p:spTgt spid="2"/>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fade">
                                      <p:cBhvr>
                                        <p:cTn id="23" dur="500"/>
                                        <p:tgtEl>
                                          <p:spTgt spid="3"/>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fade">
                                      <p:cBhvr>
                                        <p:cTn id="2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3" grpId="0"/>
      <p:bldP spid="3" grpId="0"/>
      <p:bldP spid="4"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FFF00"/>
        </a:solidFill>
        <a:effectLst/>
      </p:bgPr>
    </p:bg>
    <p:spTree>
      <p:nvGrpSpPr>
        <p:cNvPr id="1" name="Shape 157"/>
        <p:cNvGrpSpPr/>
        <p:nvPr/>
      </p:nvGrpSpPr>
      <p:grpSpPr>
        <a:xfrm>
          <a:off x="0" y="0"/>
          <a:ext cx="0" cy="0"/>
          <a:chOff x="0" y="0"/>
          <a:chExt cx="0" cy="0"/>
        </a:xfrm>
      </p:grpSpPr>
      <p:pic>
        <p:nvPicPr>
          <p:cNvPr id="3" name="Imagen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
            <a:ext cx="18288000" cy="10287000"/>
          </a:xfrm>
          <a:prstGeom prst="rect">
            <a:avLst/>
          </a:prstGeom>
        </p:spPr>
      </p:pic>
      <p:pic>
        <p:nvPicPr>
          <p:cNvPr id="27" name="Picture 2" descr="Mercado Libre cambia su logo y toma medidas contra la especulación -  ExpokNews"/>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125365" y="9157368"/>
            <a:ext cx="1805602" cy="911829"/>
          </a:xfrm>
          <a:prstGeom prst="rect">
            <a:avLst/>
          </a:prstGeom>
          <a:noFill/>
          <a:extLst>
            <a:ext uri="{909E8E84-426E-40DD-AFC4-6F175D3DCCD1}">
              <a14:hiddenFill xmlns:a14="http://schemas.microsoft.com/office/drawing/2010/main">
                <a:solidFill>
                  <a:srgbClr val="FFFFFF"/>
                </a:solidFill>
              </a14:hiddenFill>
            </a:ext>
          </a:extLst>
        </p:spPr>
      </p:pic>
      <p:sp>
        <p:nvSpPr>
          <p:cNvPr id="12" name="Google Shape;144;p12"/>
          <p:cNvSpPr txBox="1"/>
          <p:nvPr/>
        </p:nvSpPr>
        <p:spPr>
          <a:xfrm>
            <a:off x="-2161310" y="1"/>
            <a:ext cx="9580541" cy="960135"/>
          </a:xfrm>
          <a:prstGeom prst="rect">
            <a:avLst/>
          </a:prstGeom>
          <a:noFill/>
          <a:ln>
            <a:noFill/>
          </a:ln>
          <a:effectLst>
            <a:glow rad="228600">
              <a:schemeClr val="accent5">
                <a:satMod val="175000"/>
                <a:alpha val="40000"/>
              </a:schemeClr>
            </a:glow>
            <a:outerShdw blurRad="50800" dist="38100" dir="18900000" algn="bl" rotWithShape="0">
              <a:prstClr val="black">
                <a:alpha val="40000"/>
              </a:prstClr>
            </a:outerShdw>
          </a:effectLst>
        </p:spPr>
        <p:txBody>
          <a:bodyPr spcFirstLastPara="1" wrap="square" lIns="0" tIns="0" rIns="0" bIns="0" anchor="t" anchorCtr="0">
            <a:spAutoFit/>
          </a:bodyPr>
          <a:lstStyle/>
          <a:p>
            <a:pPr marL="0" marR="0" lvl="0" indent="0" algn="ctr" rtl="0">
              <a:lnSpc>
                <a:spcPct val="120003"/>
              </a:lnSpc>
              <a:spcBef>
                <a:spcPts val="0"/>
              </a:spcBef>
              <a:spcAft>
                <a:spcPts val="0"/>
              </a:spcAft>
              <a:buNone/>
            </a:pPr>
            <a:r>
              <a:rPr lang="en-US" sz="5199" b="1" i="1" dirty="0" err="1">
                <a:solidFill>
                  <a:schemeClr val="tx1"/>
                </a:solidFill>
                <a:effectLst>
                  <a:outerShdw blurRad="38100" dist="38100" dir="2700000" algn="tl">
                    <a:srgbClr val="000000">
                      <a:alpha val="43137"/>
                    </a:srgbClr>
                  </a:outerShdw>
                </a:effectLst>
                <a:sym typeface="Arial"/>
              </a:rPr>
              <a:t>Modelo</a:t>
            </a:r>
            <a:r>
              <a:rPr lang="en-US" sz="5199" b="1" i="1" dirty="0">
                <a:solidFill>
                  <a:schemeClr val="tx1"/>
                </a:solidFill>
                <a:effectLst>
                  <a:outerShdw blurRad="38100" dist="38100" dir="2700000" algn="tl">
                    <a:srgbClr val="000000">
                      <a:alpha val="43137"/>
                    </a:srgbClr>
                  </a:outerShdw>
                </a:effectLst>
                <a:sym typeface="Arial"/>
              </a:rPr>
              <a:t> </a:t>
            </a:r>
            <a:r>
              <a:rPr lang="en-US" sz="5199" b="1" i="1" dirty="0" err="1">
                <a:solidFill>
                  <a:schemeClr val="tx1"/>
                </a:solidFill>
                <a:effectLst>
                  <a:outerShdw blurRad="38100" dist="38100" dir="2700000" algn="tl">
                    <a:srgbClr val="000000">
                      <a:alpha val="43137"/>
                    </a:srgbClr>
                  </a:outerShdw>
                </a:effectLst>
                <a:sym typeface="Arial"/>
              </a:rPr>
              <a:t>Lógico</a:t>
            </a:r>
            <a:r>
              <a:rPr lang="en-US" sz="5199" dirty="0">
                <a:solidFill>
                  <a:schemeClr val="tx1"/>
                </a:solidFill>
                <a:effectLst>
                  <a:outerShdw blurRad="38100" dist="38100" dir="2700000" algn="tl">
                    <a:srgbClr val="000000">
                      <a:alpha val="43137"/>
                    </a:srgbClr>
                  </a:outerShdw>
                </a:effectLst>
                <a:sym typeface="Arial"/>
              </a:rPr>
              <a:t> </a:t>
            </a:r>
            <a:endParaRPr dirty="0">
              <a:solidFill>
                <a:schemeClr val="tx1"/>
              </a:solidFill>
              <a:effectLst>
                <a:outerShdw blurRad="38100" dist="38100" dir="2700000" algn="tl">
                  <a:srgbClr val="000000">
                    <a:alpha val="43137"/>
                  </a:srgbClr>
                </a:outerShdw>
              </a:effectLst>
            </a:endParaRPr>
          </a:p>
        </p:txBody>
      </p:sp>
    </p:spTree>
  </p:cSld>
  <p:clrMapOvr>
    <a:masterClrMapping/>
  </p:clrMapOvr>
  <p:transition spd="slow">
    <p:wip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FFF00"/>
        </a:solidFill>
        <a:effectLst/>
      </p:bgPr>
    </p:bg>
    <p:spTree>
      <p:nvGrpSpPr>
        <p:cNvPr id="1" name=""/>
        <p:cNvGrpSpPr/>
        <p:nvPr/>
      </p:nvGrpSpPr>
      <p:grpSpPr>
        <a:xfrm>
          <a:off x="0" y="0"/>
          <a:ext cx="0" cy="0"/>
          <a:chOff x="0" y="0"/>
          <a:chExt cx="0" cy="0"/>
        </a:xfrm>
      </p:grpSpPr>
      <p:sp>
        <p:nvSpPr>
          <p:cNvPr id="4" name="Google Shape;144;p12"/>
          <p:cNvSpPr txBox="1"/>
          <p:nvPr/>
        </p:nvSpPr>
        <p:spPr>
          <a:xfrm>
            <a:off x="1652152" y="727464"/>
            <a:ext cx="14827830" cy="960135"/>
          </a:xfrm>
          <a:prstGeom prst="rect">
            <a:avLst/>
          </a:prstGeom>
          <a:noFill/>
          <a:ln>
            <a:noFill/>
          </a:ln>
          <a:effectLst>
            <a:glow rad="228600">
              <a:schemeClr val="accent5">
                <a:satMod val="175000"/>
                <a:alpha val="40000"/>
              </a:schemeClr>
            </a:glow>
            <a:outerShdw blurRad="50800" dist="38100" dir="18900000" algn="bl" rotWithShape="0">
              <a:prstClr val="black">
                <a:alpha val="40000"/>
              </a:prstClr>
            </a:outerShdw>
          </a:effectLst>
        </p:spPr>
        <p:txBody>
          <a:bodyPr spcFirstLastPara="1" wrap="square" lIns="0" tIns="0" rIns="0" bIns="0" anchor="t" anchorCtr="0">
            <a:spAutoFit/>
          </a:bodyPr>
          <a:lstStyle/>
          <a:p>
            <a:pPr marL="0" marR="0" lvl="0" indent="0" algn="ctr" rtl="0">
              <a:lnSpc>
                <a:spcPct val="120003"/>
              </a:lnSpc>
              <a:spcBef>
                <a:spcPts val="0"/>
              </a:spcBef>
              <a:spcAft>
                <a:spcPts val="0"/>
              </a:spcAft>
              <a:buNone/>
            </a:pPr>
            <a:r>
              <a:rPr lang="en-US" sz="5199" b="1" i="1" dirty="0" err="1">
                <a:solidFill>
                  <a:schemeClr val="tx1"/>
                </a:solidFill>
                <a:effectLst>
                  <a:outerShdw blurRad="38100" dist="38100" dir="2700000" algn="tl">
                    <a:srgbClr val="000000">
                      <a:alpha val="43137"/>
                    </a:srgbClr>
                  </a:outerShdw>
                </a:effectLst>
                <a:sym typeface="Arial"/>
              </a:rPr>
              <a:t>Fase</a:t>
            </a:r>
            <a:r>
              <a:rPr lang="en-US" sz="5199" b="1" i="1" dirty="0">
                <a:solidFill>
                  <a:schemeClr val="tx1"/>
                </a:solidFill>
                <a:effectLst>
                  <a:outerShdw blurRad="38100" dist="38100" dir="2700000" algn="tl">
                    <a:srgbClr val="000000">
                      <a:alpha val="43137"/>
                    </a:srgbClr>
                  </a:outerShdw>
                </a:effectLst>
                <a:sym typeface="Arial"/>
              </a:rPr>
              <a:t> II: </a:t>
            </a:r>
            <a:r>
              <a:rPr lang="en-US" sz="5199" b="1" i="1" dirty="0" err="1">
                <a:solidFill>
                  <a:schemeClr val="tx1"/>
                </a:solidFill>
                <a:effectLst>
                  <a:outerShdw blurRad="38100" dist="38100" dir="2700000" algn="tl">
                    <a:srgbClr val="000000">
                      <a:alpha val="43137"/>
                    </a:srgbClr>
                  </a:outerShdw>
                </a:effectLst>
                <a:sym typeface="Arial"/>
              </a:rPr>
              <a:t>Transformacion</a:t>
            </a:r>
            <a:r>
              <a:rPr lang="en-US" sz="5199" b="1" i="1" dirty="0">
                <a:solidFill>
                  <a:schemeClr val="tx1"/>
                </a:solidFill>
                <a:effectLst>
                  <a:outerShdw blurRad="38100" dist="38100" dir="2700000" algn="tl">
                    <a:srgbClr val="000000">
                      <a:alpha val="43137"/>
                    </a:srgbClr>
                  </a:outerShdw>
                </a:effectLst>
                <a:sym typeface="Arial"/>
              </a:rPr>
              <a:t> al </a:t>
            </a:r>
            <a:r>
              <a:rPr lang="en-US" sz="5199" b="1" i="1" dirty="0" err="1">
                <a:solidFill>
                  <a:schemeClr val="tx1"/>
                </a:solidFill>
                <a:effectLst>
                  <a:outerShdw blurRad="38100" dist="38100" dir="2700000" algn="tl">
                    <a:srgbClr val="000000">
                      <a:alpha val="43137"/>
                    </a:srgbClr>
                  </a:outerShdw>
                </a:effectLst>
                <a:sym typeface="Arial"/>
              </a:rPr>
              <a:t>esquema</a:t>
            </a:r>
            <a:r>
              <a:rPr lang="en-US" sz="5199" b="1" i="1" dirty="0">
                <a:solidFill>
                  <a:schemeClr val="tx1"/>
                </a:solidFill>
                <a:effectLst>
                  <a:outerShdw blurRad="38100" dist="38100" dir="2700000" algn="tl">
                    <a:srgbClr val="000000">
                      <a:alpha val="43137"/>
                    </a:srgbClr>
                  </a:outerShdw>
                </a:effectLst>
                <a:sym typeface="Arial"/>
              </a:rPr>
              <a:t> </a:t>
            </a:r>
            <a:r>
              <a:rPr lang="en-US" sz="5199" b="1" i="1" dirty="0" err="1">
                <a:solidFill>
                  <a:schemeClr val="tx1"/>
                </a:solidFill>
                <a:effectLst>
                  <a:outerShdw blurRad="38100" dist="38100" dir="2700000" algn="tl">
                    <a:srgbClr val="000000">
                      <a:alpha val="43137"/>
                    </a:srgbClr>
                  </a:outerShdw>
                </a:effectLst>
                <a:sym typeface="Arial"/>
              </a:rPr>
              <a:t>relacional</a:t>
            </a:r>
            <a:endParaRPr dirty="0">
              <a:solidFill>
                <a:schemeClr val="tx1"/>
              </a:solidFill>
              <a:effectLst>
                <a:outerShdw blurRad="38100" dist="38100" dir="2700000" algn="tl">
                  <a:srgbClr val="000000">
                    <a:alpha val="43137"/>
                  </a:srgbClr>
                </a:outerShdw>
              </a:effectLst>
            </a:endParaRPr>
          </a:p>
        </p:txBody>
      </p:sp>
      <p:pic>
        <p:nvPicPr>
          <p:cNvPr id="6" name="Imagen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3844" y="2904525"/>
            <a:ext cx="9964884" cy="2024361"/>
          </a:xfrm>
          <a:prstGeom prst="rect">
            <a:avLst/>
          </a:prstGeom>
        </p:spPr>
      </p:pic>
      <p:pic>
        <p:nvPicPr>
          <p:cNvPr id="7" name="Imagen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21633" y="6449034"/>
            <a:ext cx="10678478" cy="3582568"/>
          </a:xfrm>
          <a:prstGeom prst="rect">
            <a:avLst/>
          </a:prstGeom>
        </p:spPr>
      </p:pic>
      <p:sp>
        <p:nvSpPr>
          <p:cNvPr id="8" name="Google Shape;144;p12"/>
          <p:cNvSpPr txBox="1"/>
          <p:nvPr/>
        </p:nvSpPr>
        <p:spPr>
          <a:xfrm>
            <a:off x="1652152" y="1687599"/>
            <a:ext cx="14827830" cy="960135"/>
          </a:xfrm>
          <a:prstGeom prst="rect">
            <a:avLst/>
          </a:prstGeom>
          <a:noFill/>
          <a:ln>
            <a:noFill/>
          </a:ln>
          <a:effectLst>
            <a:glow rad="228600">
              <a:schemeClr val="accent5">
                <a:satMod val="175000"/>
                <a:alpha val="40000"/>
              </a:schemeClr>
            </a:glow>
            <a:outerShdw blurRad="50800" dist="38100" dir="18900000" algn="bl" rotWithShape="0">
              <a:prstClr val="black">
                <a:alpha val="40000"/>
              </a:prstClr>
            </a:outerShdw>
          </a:effectLst>
        </p:spPr>
        <p:txBody>
          <a:bodyPr spcFirstLastPara="1" wrap="square" lIns="0" tIns="0" rIns="0" bIns="0" anchor="t" anchorCtr="0">
            <a:spAutoFit/>
          </a:bodyPr>
          <a:lstStyle/>
          <a:p>
            <a:pPr marL="0" marR="0" lvl="0" indent="0" algn="ctr" rtl="0">
              <a:lnSpc>
                <a:spcPct val="120003"/>
              </a:lnSpc>
              <a:spcBef>
                <a:spcPts val="0"/>
              </a:spcBef>
              <a:spcAft>
                <a:spcPts val="0"/>
              </a:spcAft>
              <a:buNone/>
            </a:pPr>
            <a:r>
              <a:rPr lang="en-US" sz="5199" b="1" i="1" dirty="0">
                <a:solidFill>
                  <a:schemeClr val="tx1"/>
                </a:solidFill>
                <a:effectLst>
                  <a:outerShdw blurRad="38100" dist="38100" dir="2700000" algn="tl">
                    <a:srgbClr val="000000">
                      <a:alpha val="43137"/>
                    </a:srgbClr>
                  </a:outerShdw>
                </a:effectLst>
                <a:sym typeface="Arial"/>
              </a:rPr>
              <a:t>ENTIDAD</a:t>
            </a:r>
            <a:endParaRPr dirty="0">
              <a:solidFill>
                <a:schemeClr val="tx1"/>
              </a:solidFill>
              <a:effectLst>
                <a:outerShdw blurRad="38100" dist="38100" dir="2700000" algn="tl">
                  <a:srgbClr val="000000">
                    <a:alpha val="43137"/>
                  </a:srgbClr>
                </a:outerShdw>
              </a:effectLst>
            </a:endParaRPr>
          </a:p>
        </p:txBody>
      </p:sp>
      <p:pic>
        <p:nvPicPr>
          <p:cNvPr id="9" name="Imagen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483775" y="2904525"/>
            <a:ext cx="4963218" cy="3248478"/>
          </a:xfrm>
          <a:prstGeom prst="rect">
            <a:avLst/>
          </a:prstGeom>
        </p:spPr>
      </p:pic>
      <p:sp>
        <p:nvSpPr>
          <p:cNvPr id="10" name="Rectángulo redondeado 9"/>
          <p:cNvSpPr/>
          <p:nvPr/>
        </p:nvSpPr>
        <p:spPr>
          <a:xfrm>
            <a:off x="7523018" y="1687599"/>
            <a:ext cx="3075709" cy="960135"/>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Imagen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05099" y="5033503"/>
            <a:ext cx="9422374" cy="1267515"/>
          </a:xfrm>
          <a:prstGeom prst="rect">
            <a:avLst/>
          </a:prstGeom>
        </p:spPr>
      </p:pic>
      <p:pic>
        <p:nvPicPr>
          <p:cNvPr id="12" name="Picture 2" descr="Mercado Libre cambia su logo y toma medidas contra la especulación -  ExpokNews"/>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6272163" y="8847472"/>
            <a:ext cx="1805602" cy="911829"/>
          </a:xfrm>
          <a:prstGeom prst="rect">
            <a:avLst/>
          </a:prstGeom>
          <a:noFill/>
          <a:extLst>
            <a:ext uri="{909E8E84-426E-40DD-AFC4-6F175D3DCCD1}">
              <a14:hiddenFill xmlns:a14="http://schemas.microsoft.com/office/drawing/2010/main">
                <a:solidFill>
                  <a:srgbClr val="FFFFFF"/>
                </a:solidFill>
              </a14:hiddenFill>
            </a:ext>
          </a:extLst>
        </p:spPr>
      </p:pic>
      <p:sp>
        <p:nvSpPr>
          <p:cNvPr id="13" name="Google Shape;113;p10"/>
          <p:cNvSpPr/>
          <p:nvPr/>
        </p:nvSpPr>
        <p:spPr>
          <a:xfrm rot="19829711">
            <a:off x="-86873" y="8674686"/>
            <a:ext cx="1437030" cy="1257401"/>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noFill/>
          </a:ln>
        </p:spPr>
      </p:sp>
      <p:sp>
        <p:nvSpPr>
          <p:cNvPr id="14" name="Google Shape;113;p10"/>
          <p:cNvSpPr/>
          <p:nvPr/>
        </p:nvSpPr>
        <p:spPr>
          <a:xfrm rot="19829711">
            <a:off x="16424283" y="1374790"/>
            <a:ext cx="1437030" cy="1257401"/>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noFill/>
          </a:ln>
        </p:spPr>
      </p:sp>
      <p:sp>
        <p:nvSpPr>
          <p:cNvPr id="15" name="Estrella de 5 puntas 14"/>
          <p:cNvSpPr/>
          <p:nvPr/>
        </p:nvSpPr>
        <p:spPr>
          <a:xfrm>
            <a:off x="15185764" y="6842841"/>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Estrella de 5 puntas 15"/>
          <p:cNvSpPr/>
          <p:nvPr/>
        </p:nvSpPr>
        <p:spPr>
          <a:xfrm>
            <a:off x="491625" y="395383"/>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oogle Shape;100;p10"/>
          <p:cNvGrpSpPr/>
          <p:nvPr/>
        </p:nvGrpSpPr>
        <p:grpSpPr>
          <a:xfrm>
            <a:off x="17375715" y="4471686"/>
            <a:ext cx="455160" cy="457200"/>
            <a:chOff x="1813" y="0"/>
            <a:chExt cx="809173" cy="812800"/>
          </a:xfrm>
          <a:solidFill>
            <a:schemeClr val="tx1"/>
          </a:solidFill>
        </p:grpSpPr>
        <p:sp>
          <p:nvSpPr>
            <p:cNvPr id="18" name="Google Shape;101;p1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grp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02;p10"/>
            <p:cNvSpPr txBox="1"/>
            <p:nvPr/>
          </p:nvSpPr>
          <p:spPr>
            <a:xfrm>
              <a:off x="150092" y="102466"/>
              <a:ext cx="442441" cy="566567"/>
            </a:xfrm>
            <a:prstGeom prst="rect">
              <a:avLst/>
            </a:prstGeom>
            <a:grpFill/>
            <a:ln>
              <a:solidFill>
                <a:schemeClr val="tx1"/>
              </a:solid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20" name="Google Shape;100;p10"/>
          <p:cNvGrpSpPr/>
          <p:nvPr/>
        </p:nvGrpSpPr>
        <p:grpSpPr>
          <a:xfrm>
            <a:off x="2530299" y="8173753"/>
            <a:ext cx="455160" cy="457200"/>
            <a:chOff x="1813" y="0"/>
            <a:chExt cx="809173" cy="812800"/>
          </a:xfrm>
          <a:solidFill>
            <a:schemeClr val="tx1"/>
          </a:solidFill>
        </p:grpSpPr>
        <p:sp>
          <p:nvSpPr>
            <p:cNvPr id="21" name="Google Shape;101;p1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grp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02;p10"/>
            <p:cNvSpPr txBox="1"/>
            <p:nvPr/>
          </p:nvSpPr>
          <p:spPr>
            <a:xfrm>
              <a:off x="150092" y="102466"/>
              <a:ext cx="442441" cy="566567"/>
            </a:xfrm>
            <a:prstGeom prst="rect">
              <a:avLst/>
            </a:prstGeom>
            <a:grpFill/>
            <a:ln>
              <a:solidFill>
                <a:schemeClr val="tx1"/>
              </a:solid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a:solidFill>
                  <a:schemeClr val="dk1"/>
                </a:solidFill>
                <a:latin typeface="Calibri"/>
                <a:ea typeface="Calibri"/>
                <a:cs typeface="Calibri"/>
                <a:sym typeface="Calibri"/>
              </a:endParaRPr>
            </a:p>
          </p:txBody>
        </p:sp>
      </p:grpSp>
      <p:sp>
        <p:nvSpPr>
          <p:cNvPr id="23" name="Google Shape;67;p10"/>
          <p:cNvSpPr/>
          <p:nvPr/>
        </p:nvSpPr>
        <p:spPr>
          <a:xfrm rot="796591">
            <a:off x="255612" y="6994108"/>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solidFill>
              <a:schemeClr val="bg1"/>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 name="Google Shape;67;p10"/>
          <p:cNvSpPr/>
          <p:nvPr/>
        </p:nvSpPr>
        <p:spPr>
          <a:xfrm rot="796591">
            <a:off x="7830168" y="98440"/>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solidFill>
              <a:schemeClr val="bg1"/>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5" name="Google Shape;110;p10"/>
          <p:cNvSpPr/>
          <p:nvPr/>
        </p:nvSpPr>
        <p:spPr>
          <a:xfrm rot="19829711">
            <a:off x="17082512" y="6950021"/>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solidFill>
              <a:schemeClr val="bg1"/>
            </a:solidFill>
          </a:ln>
        </p:spPr>
      </p:sp>
      <p:sp>
        <p:nvSpPr>
          <p:cNvPr id="26" name="Google Shape;110;p10"/>
          <p:cNvSpPr/>
          <p:nvPr/>
        </p:nvSpPr>
        <p:spPr>
          <a:xfrm rot="19829711">
            <a:off x="4576001" y="1915474"/>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solidFill>
              <a:schemeClr val="bg1"/>
            </a:solidFill>
          </a:ln>
        </p:spPr>
      </p:sp>
    </p:spTree>
    <p:extLst>
      <p:ext uri="{BB962C8B-B14F-4D97-AF65-F5344CB8AC3E}">
        <p14:creationId xmlns:p14="http://schemas.microsoft.com/office/powerpoint/2010/main" val="321566024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500"/>
                                        <p:tgtEl>
                                          <p:spTgt spid="10"/>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fade">
                                      <p:cBhvr>
                                        <p:cTn id="23" dur="500"/>
                                        <p:tgtEl>
                                          <p:spTgt spid="11"/>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500"/>
                                        <p:tgtEl>
                                          <p:spTgt spid="9"/>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7"/>
                                        </p:tgtEl>
                                        <p:attrNameLst>
                                          <p:attrName>style.visibility</p:attrName>
                                        </p:attrNameLst>
                                      </p:cBhvr>
                                      <p:to>
                                        <p:strVal val="visible"/>
                                      </p:to>
                                    </p:set>
                                    <p:animEffect transition="in" filter="fade">
                                      <p:cBhvr>
                                        <p:cTn id="3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P spid="10"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FFF00"/>
        </a:solidFill>
        <a:effectLst/>
      </p:bgPr>
    </p:bg>
    <p:spTree>
      <p:nvGrpSpPr>
        <p:cNvPr id="1" name=""/>
        <p:cNvGrpSpPr/>
        <p:nvPr/>
      </p:nvGrpSpPr>
      <p:grpSpPr>
        <a:xfrm>
          <a:off x="0" y="0"/>
          <a:ext cx="0" cy="0"/>
          <a:chOff x="0" y="0"/>
          <a:chExt cx="0" cy="0"/>
        </a:xfrm>
      </p:grpSpPr>
      <p:sp>
        <p:nvSpPr>
          <p:cNvPr id="4" name="Google Shape;144;p12"/>
          <p:cNvSpPr txBox="1"/>
          <p:nvPr/>
        </p:nvSpPr>
        <p:spPr>
          <a:xfrm>
            <a:off x="4088821" y="782692"/>
            <a:ext cx="9195958" cy="960135"/>
          </a:xfrm>
          <a:prstGeom prst="rect">
            <a:avLst/>
          </a:prstGeom>
          <a:noFill/>
          <a:ln>
            <a:noFill/>
          </a:ln>
          <a:effectLst>
            <a:glow rad="228600">
              <a:schemeClr val="accent5">
                <a:satMod val="175000"/>
                <a:alpha val="40000"/>
              </a:schemeClr>
            </a:glow>
            <a:outerShdw blurRad="50800" dist="38100" dir="18900000" algn="bl" rotWithShape="0">
              <a:prstClr val="black">
                <a:alpha val="40000"/>
              </a:prstClr>
            </a:outerShdw>
          </a:effectLst>
        </p:spPr>
        <p:txBody>
          <a:bodyPr spcFirstLastPara="1" wrap="square" lIns="0" tIns="0" rIns="0" bIns="0" anchor="t" anchorCtr="0">
            <a:spAutoFit/>
          </a:bodyPr>
          <a:lstStyle/>
          <a:p>
            <a:pPr marL="0" marR="0" lvl="0" indent="0" algn="ctr" rtl="0">
              <a:lnSpc>
                <a:spcPct val="120003"/>
              </a:lnSpc>
              <a:spcBef>
                <a:spcPts val="0"/>
              </a:spcBef>
              <a:spcAft>
                <a:spcPts val="0"/>
              </a:spcAft>
              <a:buNone/>
            </a:pPr>
            <a:r>
              <a:rPr lang="en-US" sz="5199" b="1" i="1" dirty="0">
                <a:solidFill>
                  <a:schemeClr val="tx1"/>
                </a:solidFill>
                <a:effectLst>
                  <a:outerShdw blurRad="38100" dist="38100" dir="2700000" algn="tl">
                    <a:srgbClr val="000000">
                      <a:alpha val="43137"/>
                    </a:srgbClr>
                  </a:outerShdw>
                </a:effectLst>
                <a:sym typeface="Arial"/>
              </a:rPr>
              <a:t>RELACIONES N:M</a:t>
            </a:r>
            <a:endParaRPr dirty="0">
              <a:solidFill>
                <a:schemeClr val="tx1"/>
              </a:solidFill>
              <a:effectLst>
                <a:outerShdw blurRad="38100" dist="38100" dir="2700000" algn="tl">
                  <a:srgbClr val="000000">
                    <a:alpha val="43137"/>
                  </a:srgbClr>
                </a:outerShdw>
              </a:effectLst>
            </a:endParaRPr>
          </a:p>
        </p:txBody>
      </p:sp>
      <p:sp>
        <p:nvSpPr>
          <p:cNvPr id="5" name="Rectángulo redondeado 4"/>
          <p:cNvSpPr/>
          <p:nvPr/>
        </p:nvSpPr>
        <p:spPr>
          <a:xfrm>
            <a:off x="5340927" y="519545"/>
            <a:ext cx="6691746" cy="139238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Imagen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69024" y="2717830"/>
            <a:ext cx="9556134" cy="1496291"/>
          </a:xfrm>
          <a:prstGeom prst="rect">
            <a:avLst/>
          </a:prstGeom>
        </p:spPr>
      </p:pic>
      <p:pic>
        <p:nvPicPr>
          <p:cNvPr id="7" name="Imagen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69024" y="7306024"/>
            <a:ext cx="14914902" cy="1988653"/>
          </a:xfrm>
          <a:prstGeom prst="rect">
            <a:avLst/>
          </a:prstGeom>
        </p:spPr>
      </p:pic>
      <p:pic>
        <p:nvPicPr>
          <p:cNvPr id="8" name="Imagen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001459" y="2286820"/>
            <a:ext cx="4482467" cy="4699729"/>
          </a:xfrm>
          <a:prstGeom prst="rect">
            <a:avLst/>
          </a:prstGeom>
        </p:spPr>
      </p:pic>
      <p:pic>
        <p:nvPicPr>
          <p:cNvPr id="9" name="Imagen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69024" y="4834730"/>
            <a:ext cx="9556134" cy="1682166"/>
          </a:xfrm>
          <a:prstGeom prst="rect">
            <a:avLst/>
          </a:prstGeom>
        </p:spPr>
      </p:pic>
      <p:pic>
        <p:nvPicPr>
          <p:cNvPr id="10" name="Picture 2" descr="Mercado Libre cambia su logo y toma medidas contra la especulación -  ExpokNews"/>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5581125" y="641390"/>
            <a:ext cx="1805602" cy="911829"/>
          </a:xfrm>
          <a:prstGeom prst="rect">
            <a:avLst/>
          </a:prstGeom>
          <a:noFill/>
          <a:extLst>
            <a:ext uri="{909E8E84-426E-40DD-AFC4-6F175D3DCCD1}">
              <a14:hiddenFill xmlns:a14="http://schemas.microsoft.com/office/drawing/2010/main">
                <a:solidFill>
                  <a:srgbClr val="FFFFFF"/>
                </a:solidFill>
              </a14:hiddenFill>
            </a:ext>
          </a:extLst>
        </p:spPr>
      </p:pic>
      <p:sp>
        <p:nvSpPr>
          <p:cNvPr id="11" name="Google Shape;113;p10"/>
          <p:cNvSpPr/>
          <p:nvPr/>
        </p:nvSpPr>
        <p:spPr>
          <a:xfrm rot="19829711">
            <a:off x="258016" y="153991"/>
            <a:ext cx="1437030" cy="1257401"/>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noFill/>
          </a:ln>
        </p:spPr>
      </p:sp>
      <p:sp>
        <p:nvSpPr>
          <p:cNvPr id="12" name="Google Shape;113;p10"/>
          <p:cNvSpPr/>
          <p:nvPr/>
        </p:nvSpPr>
        <p:spPr>
          <a:xfrm rot="19829711">
            <a:off x="17005745" y="8959131"/>
            <a:ext cx="1437030" cy="1257401"/>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noFill/>
          </a:ln>
        </p:spPr>
      </p:sp>
      <p:sp>
        <p:nvSpPr>
          <p:cNvPr id="13" name="Estrella de 5 puntas 12"/>
          <p:cNvSpPr/>
          <p:nvPr/>
        </p:nvSpPr>
        <p:spPr>
          <a:xfrm>
            <a:off x="175920" y="8886870"/>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Estrella de 5 puntas 13"/>
          <p:cNvSpPr/>
          <p:nvPr/>
        </p:nvSpPr>
        <p:spPr>
          <a:xfrm>
            <a:off x="13284779" y="439348"/>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oogle Shape;100;p10"/>
          <p:cNvGrpSpPr/>
          <p:nvPr/>
        </p:nvGrpSpPr>
        <p:grpSpPr>
          <a:xfrm>
            <a:off x="649763" y="3809074"/>
            <a:ext cx="455160" cy="457200"/>
            <a:chOff x="1813" y="0"/>
            <a:chExt cx="809173" cy="812800"/>
          </a:xfrm>
          <a:solidFill>
            <a:schemeClr val="tx1"/>
          </a:solidFill>
        </p:grpSpPr>
        <p:sp>
          <p:nvSpPr>
            <p:cNvPr id="16" name="Google Shape;101;p1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grp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02;p10"/>
            <p:cNvSpPr txBox="1"/>
            <p:nvPr/>
          </p:nvSpPr>
          <p:spPr>
            <a:xfrm>
              <a:off x="150092" y="102466"/>
              <a:ext cx="442441" cy="566567"/>
            </a:xfrm>
            <a:prstGeom prst="rect">
              <a:avLst/>
            </a:prstGeom>
            <a:grpFill/>
            <a:ln>
              <a:solidFill>
                <a:schemeClr val="tx1"/>
              </a:solid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dirty="0">
                <a:solidFill>
                  <a:schemeClr val="dk1"/>
                </a:solidFill>
                <a:latin typeface="Calibri"/>
                <a:ea typeface="Calibri"/>
                <a:cs typeface="Calibri"/>
                <a:sym typeface="Calibri"/>
              </a:endParaRPr>
            </a:p>
          </p:txBody>
        </p:sp>
      </p:grpSp>
      <p:grpSp>
        <p:nvGrpSpPr>
          <p:cNvPr id="18" name="Google Shape;100;p10"/>
          <p:cNvGrpSpPr/>
          <p:nvPr/>
        </p:nvGrpSpPr>
        <p:grpSpPr>
          <a:xfrm>
            <a:off x="3633661" y="1451591"/>
            <a:ext cx="455160" cy="457200"/>
            <a:chOff x="1813" y="0"/>
            <a:chExt cx="809173" cy="812800"/>
          </a:xfrm>
          <a:solidFill>
            <a:schemeClr val="tx1"/>
          </a:solidFill>
        </p:grpSpPr>
        <p:sp>
          <p:nvSpPr>
            <p:cNvPr id="19" name="Google Shape;101;p1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grp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02;p10"/>
            <p:cNvSpPr txBox="1"/>
            <p:nvPr/>
          </p:nvSpPr>
          <p:spPr>
            <a:xfrm>
              <a:off x="150092" y="102466"/>
              <a:ext cx="442441" cy="566567"/>
            </a:xfrm>
            <a:prstGeom prst="rect">
              <a:avLst/>
            </a:prstGeom>
            <a:grpFill/>
            <a:ln>
              <a:solidFill>
                <a:schemeClr val="tx1"/>
              </a:solid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a:solidFill>
                  <a:schemeClr val="dk1"/>
                </a:solidFill>
                <a:latin typeface="Calibri"/>
                <a:ea typeface="Calibri"/>
                <a:cs typeface="Calibri"/>
                <a:sym typeface="Calibri"/>
              </a:endParaRPr>
            </a:p>
          </p:txBody>
        </p:sp>
      </p:grpSp>
      <p:sp>
        <p:nvSpPr>
          <p:cNvPr id="21" name="Google Shape;67;p10"/>
          <p:cNvSpPr/>
          <p:nvPr/>
        </p:nvSpPr>
        <p:spPr>
          <a:xfrm rot="796591">
            <a:off x="16956210" y="3059048"/>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solidFill>
              <a:schemeClr val="bg1"/>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2" name="Google Shape;67;p10"/>
          <p:cNvSpPr/>
          <p:nvPr/>
        </p:nvSpPr>
        <p:spPr>
          <a:xfrm rot="796591">
            <a:off x="8481333" y="6835366"/>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solidFill>
              <a:schemeClr val="bg1"/>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3" name="Google Shape;110;p10"/>
          <p:cNvSpPr/>
          <p:nvPr/>
        </p:nvSpPr>
        <p:spPr>
          <a:xfrm rot="19829711">
            <a:off x="426655" y="6294194"/>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solidFill>
              <a:schemeClr val="bg1"/>
            </a:solidFill>
          </a:ln>
        </p:spPr>
      </p:sp>
      <p:sp>
        <p:nvSpPr>
          <p:cNvPr id="24" name="Google Shape;110;p10"/>
          <p:cNvSpPr/>
          <p:nvPr/>
        </p:nvSpPr>
        <p:spPr>
          <a:xfrm rot="19829711">
            <a:off x="17399062" y="5791838"/>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solidFill>
              <a:schemeClr val="bg1"/>
            </a:solidFill>
          </a:ln>
        </p:spPr>
      </p:sp>
    </p:spTree>
    <p:extLst>
      <p:ext uri="{BB962C8B-B14F-4D97-AF65-F5344CB8AC3E}">
        <p14:creationId xmlns:p14="http://schemas.microsoft.com/office/powerpoint/2010/main" val="30922039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fade">
                                      <p:cBhvr>
                                        <p:cTn id="20" dur="500"/>
                                        <p:tgtEl>
                                          <p:spTgt spid="9"/>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fade">
                                      <p:cBhvr>
                                        <p:cTn id="25" dur="500"/>
                                        <p:tgtEl>
                                          <p:spTgt spid="8"/>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7"/>
                                        </p:tgtEl>
                                        <p:attrNameLst>
                                          <p:attrName>style.visibility</p:attrName>
                                        </p:attrNameLst>
                                      </p:cBhvr>
                                      <p:to>
                                        <p:strVal val="visible"/>
                                      </p:to>
                                    </p:set>
                                    <p:animEffect transition="in" filter="fade">
                                      <p:cBhvr>
                                        <p:cTn id="3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FFF00"/>
        </a:solidFill>
        <a:effectLst/>
      </p:bgPr>
    </p:bg>
    <p:spTree>
      <p:nvGrpSpPr>
        <p:cNvPr id="1" name=""/>
        <p:cNvGrpSpPr/>
        <p:nvPr/>
      </p:nvGrpSpPr>
      <p:grpSpPr>
        <a:xfrm>
          <a:off x="0" y="0"/>
          <a:ext cx="0" cy="0"/>
          <a:chOff x="0" y="0"/>
          <a:chExt cx="0" cy="0"/>
        </a:xfrm>
      </p:grpSpPr>
      <p:sp>
        <p:nvSpPr>
          <p:cNvPr id="4" name="Google Shape;144;p12"/>
          <p:cNvSpPr txBox="1"/>
          <p:nvPr/>
        </p:nvSpPr>
        <p:spPr>
          <a:xfrm>
            <a:off x="4025153" y="576702"/>
            <a:ext cx="9918124" cy="960135"/>
          </a:xfrm>
          <a:prstGeom prst="rect">
            <a:avLst/>
          </a:prstGeom>
          <a:noFill/>
          <a:ln>
            <a:noFill/>
          </a:ln>
          <a:effectLst>
            <a:glow rad="228600">
              <a:schemeClr val="accent5">
                <a:satMod val="175000"/>
                <a:alpha val="40000"/>
              </a:schemeClr>
            </a:glow>
            <a:outerShdw blurRad="50800" dist="38100" dir="18900000" algn="bl" rotWithShape="0">
              <a:prstClr val="black">
                <a:alpha val="40000"/>
              </a:prstClr>
            </a:outerShdw>
          </a:effectLst>
        </p:spPr>
        <p:txBody>
          <a:bodyPr spcFirstLastPara="1" wrap="square" lIns="0" tIns="0" rIns="0" bIns="0" anchor="t" anchorCtr="0">
            <a:spAutoFit/>
          </a:bodyPr>
          <a:lstStyle/>
          <a:p>
            <a:pPr marL="0" marR="0" lvl="0" indent="0" algn="ctr" rtl="0">
              <a:lnSpc>
                <a:spcPct val="120003"/>
              </a:lnSpc>
              <a:spcBef>
                <a:spcPts val="0"/>
              </a:spcBef>
              <a:spcAft>
                <a:spcPts val="0"/>
              </a:spcAft>
              <a:buNone/>
            </a:pPr>
            <a:r>
              <a:rPr lang="en-US" sz="5199" b="1" i="1" dirty="0">
                <a:solidFill>
                  <a:schemeClr val="tx1"/>
                </a:solidFill>
                <a:effectLst>
                  <a:outerShdw blurRad="38100" dist="38100" dir="2700000" algn="tl">
                    <a:srgbClr val="000000">
                      <a:alpha val="43137"/>
                    </a:srgbClr>
                  </a:outerShdw>
                </a:effectLst>
                <a:sym typeface="Arial"/>
              </a:rPr>
              <a:t>RELACIONES 1:N (Total </a:t>
            </a:r>
            <a:r>
              <a:rPr lang="en-US" sz="5199" b="1" i="1" dirty="0" err="1">
                <a:solidFill>
                  <a:schemeClr val="tx1"/>
                </a:solidFill>
                <a:effectLst>
                  <a:outerShdw blurRad="38100" dist="38100" dir="2700000" algn="tl">
                    <a:srgbClr val="000000">
                      <a:alpha val="43137"/>
                    </a:srgbClr>
                  </a:outerShdw>
                </a:effectLst>
                <a:sym typeface="Arial"/>
              </a:rPr>
              <a:t>lado</a:t>
            </a:r>
            <a:r>
              <a:rPr lang="en-US" sz="5199" b="1" i="1" dirty="0">
                <a:solidFill>
                  <a:schemeClr val="tx1"/>
                </a:solidFill>
                <a:effectLst>
                  <a:outerShdw blurRad="38100" dist="38100" dir="2700000" algn="tl">
                    <a:srgbClr val="000000">
                      <a:alpha val="43137"/>
                    </a:srgbClr>
                  </a:outerShdw>
                </a:effectLst>
                <a:sym typeface="Arial"/>
              </a:rPr>
              <a:t> 1)</a:t>
            </a:r>
            <a:endParaRPr dirty="0">
              <a:solidFill>
                <a:schemeClr val="tx1"/>
              </a:solidFill>
              <a:effectLst>
                <a:outerShdw blurRad="38100" dist="38100" dir="2700000" algn="tl">
                  <a:srgbClr val="000000">
                    <a:alpha val="43137"/>
                  </a:srgbClr>
                </a:outerShdw>
              </a:effectLst>
            </a:endParaRPr>
          </a:p>
        </p:txBody>
      </p:sp>
      <p:sp>
        <p:nvSpPr>
          <p:cNvPr id="5" name="Rectángulo redondeado 4"/>
          <p:cNvSpPr/>
          <p:nvPr/>
        </p:nvSpPr>
        <p:spPr>
          <a:xfrm>
            <a:off x="4025154" y="355119"/>
            <a:ext cx="10105160" cy="1350818"/>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Imagen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2115" y="1822256"/>
            <a:ext cx="9216014" cy="1914193"/>
          </a:xfrm>
          <a:prstGeom prst="rect">
            <a:avLst/>
          </a:prstGeom>
        </p:spPr>
      </p:pic>
      <p:pic>
        <p:nvPicPr>
          <p:cNvPr id="10" name="Imagen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25153" y="6822153"/>
            <a:ext cx="13646427" cy="3120866"/>
          </a:xfrm>
          <a:prstGeom prst="rect">
            <a:avLst/>
          </a:prstGeom>
        </p:spPr>
      </p:pic>
      <p:pic>
        <p:nvPicPr>
          <p:cNvPr id="11" name="Imagen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2115" y="3852768"/>
            <a:ext cx="8218234" cy="1262920"/>
          </a:xfrm>
          <a:prstGeom prst="rect">
            <a:avLst/>
          </a:prstGeom>
        </p:spPr>
      </p:pic>
      <p:pic>
        <p:nvPicPr>
          <p:cNvPr id="12" name="Imagen 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2115" y="5283123"/>
            <a:ext cx="8218234" cy="1371595"/>
          </a:xfrm>
          <a:prstGeom prst="rect">
            <a:avLst/>
          </a:prstGeom>
        </p:spPr>
      </p:pic>
      <p:pic>
        <p:nvPicPr>
          <p:cNvPr id="13" name="Picture 2" descr="Mercado Libre cambia su logo y toma medidas contra la especulación -  ExpokNews"/>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5712683" y="600854"/>
            <a:ext cx="1805602" cy="911829"/>
          </a:xfrm>
          <a:prstGeom prst="rect">
            <a:avLst/>
          </a:prstGeom>
          <a:noFill/>
          <a:extLst>
            <a:ext uri="{909E8E84-426E-40DD-AFC4-6F175D3DCCD1}">
              <a14:hiddenFill xmlns:a14="http://schemas.microsoft.com/office/drawing/2010/main">
                <a:solidFill>
                  <a:srgbClr val="FFFFFF"/>
                </a:solidFill>
              </a14:hiddenFill>
            </a:ext>
          </a:extLst>
        </p:spPr>
      </p:pic>
      <p:sp>
        <p:nvSpPr>
          <p:cNvPr id="14" name="Google Shape;113;p10"/>
          <p:cNvSpPr/>
          <p:nvPr/>
        </p:nvSpPr>
        <p:spPr>
          <a:xfrm rot="19829711">
            <a:off x="216452" y="8169521"/>
            <a:ext cx="1437030" cy="1257401"/>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noFill/>
          </a:ln>
        </p:spPr>
      </p:sp>
      <p:sp>
        <p:nvSpPr>
          <p:cNvPr id="16" name="Estrella de 5 puntas 15"/>
          <p:cNvSpPr/>
          <p:nvPr/>
        </p:nvSpPr>
        <p:spPr>
          <a:xfrm>
            <a:off x="1261946" y="456126"/>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Estrella de 5 puntas 16"/>
          <p:cNvSpPr/>
          <p:nvPr/>
        </p:nvSpPr>
        <p:spPr>
          <a:xfrm>
            <a:off x="9464655" y="4745500"/>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oogle Shape;100;p10"/>
          <p:cNvGrpSpPr/>
          <p:nvPr/>
        </p:nvGrpSpPr>
        <p:grpSpPr>
          <a:xfrm>
            <a:off x="2719963" y="7439988"/>
            <a:ext cx="455160" cy="457200"/>
            <a:chOff x="1813" y="0"/>
            <a:chExt cx="809173" cy="812800"/>
          </a:xfrm>
          <a:solidFill>
            <a:schemeClr val="tx1"/>
          </a:solidFill>
        </p:grpSpPr>
        <p:sp>
          <p:nvSpPr>
            <p:cNvPr id="19" name="Google Shape;101;p1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grp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02;p10"/>
            <p:cNvSpPr txBox="1"/>
            <p:nvPr/>
          </p:nvSpPr>
          <p:spPr>
            <a:xfrm>
              <a:off x="150092" y="102466"/>
              <a:ext cx="442441" cy="566567"/>
            </a:xfrm>
            <a:prstGeom prst="rect">
              <a:avLst/>
            </a:prstGeom>
            <a:grpFill/>
            <a:ln>
              <a:solidFill>
                <a:schemeClr val="tx1"/>
              </a:solid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21" name="Google Shape;100;p10"/>
          <p:cNvGrpSpPr/>
          <p:nvPr/>
        </p:nvGrpSpPr>
        <p:grpSpPr>
          <a:xfrm>
            <a:off x="17186005" y="2929797"/>
            <a:ext cx="455160" cy="457200"/>
            <a:chOff x="1813" y="0"/>
            <a:chExt cx="809173" cy="812800"/>
          </a:xfrm>
          <a:solidFill>
            <a:schemeClr val="tx1"/>
          </a:solidFill>
        </p:grpSpPr>
        <p:sp>
          <p:nvSpPr>
            <p:cNvPr id="22" name="Google Shape;101;p1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grp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02;p10"/>
            <p:cNvSpPr txBox="1"/>
            <p:nvPr/>
          </p:nvSpPr>
          <p:spPr>
            <a:xfrm>
              <a:off x="150092" y="102466"/>
              <a:ext cx="442441" cy="566567"/>
            </a:xfrm>
            <a:prstGeom prst="rect">
              <a:avLst/>
            </a:prstGeom>
            <a:grpFill/>
            <a:ln>
              <a:solidFill>
                <a:schemeClr val="tx1"/>
              </a:solid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a:solidFill>
                  <a:schemeClr val="dk1"/>
                </a:solidFill>
                <a:latin typeface="Calibri"/>
                <a:ea typeface="Calibri"/>
                <a:cs typeface="Calibri"/>
                <a:sym typeface="Calibri"/>
              </a:endParaRPr>
            </a:p>
          </p:txBody>
        </p:sp>
      </p:grpSp>
      <p:sp>
        <p:nvSpPr>
          <p:cNvPr id="24" name="Google Shape;67;p10"/>
          <p:cNvSpPr/>
          <p:nvPr/>
        </p:nvSpPr>
        <p:spPr>
          <a:xfrm rot="796591">
            <a:off x="17099543" y="5459034"/>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solidFill>
              <a:schemeClr val="bg1"/>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5" name="Google Shape;67;p10"/>
          <p:cNvSpPr/>
          <p:nvPr/>
        </p:nvSpPr>
        <p:spPr>
          <a:xfrm rot="796591">
            <a:off x="-388580" y="7490260"/>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solidFill>
              <a:schemeClr val="bg1"/>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7" name="Google Shape;110;p10"/>
          <p:cNvSpPr/>
          <p:nvPr/>
        </p:nvSpPr>
        <p:spPr>
          <a:xfrm rot="19829711">
            <a:off x="2727045" y="8905470"/>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solidFill>
              <a:schemeClr val="bg1"/>
            </a:solidFill>
          </a:ln>
        </p:spPr>
      </p:sp>
      <p:sp>
        <p:nvSpPr>
          <p:cNvPr id="28" name="Google Shape;110;p10"/>
          <p:cNvSpPr/>
          <p:nvPr/>
        </p:nvSpPr>
        <p:spPr>
          <a:xfrm rot="19829711">
            <a:off x="10120244" y="2192075"/>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solidFill>
              <a:schemeClr val="bg1"/>
            </a:solidFill>
          </a:ln>
        </p:spPr>
      </p:sp>
      <p:pic>
        <p:nvPicPr>
          <p:cNvPr id="2" name="Imagen 1"/>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1647417" y="1927520"/>
            <a:ext cx="4674787" cy="4575588"/>
          </a:xfrm>
          <a:prstGeom prst="rect">
            <a:avLst/>
          </a:prstGeom>
        </p:spPr>
      </p:pic>
      <p:sp>
        <p:nvSpPr>
          <p:cNvPr id="15" name="Google Shape;113;p10"/>
          <p:cNvSpPr/>
          <p:nvPr/>
        </p:nvSpPr>
        <p:spPr>
          <a:xfrm rot="19829711">
            <a:off x="14123370" y="1200848"/>
            <a:ext cx="2074219" cy="1791544"/>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noFill/>
          </a:ln>
        </p:spPr>
      </p:sp>
    </p:spTree>
    <p:extLst>
      <p:ext uri="{BB962C8B-B14F-4D97-AF65-F5344CB8AC3E}">
        <p14:creationId xmlns:p14="http://schemas.microsoft.com/office/powerpoint/2010/main" val="349159579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fade">
                                      <p:cBhvr>
                                        <p:cTn id="20" dur="500"/>
                                        <p:tgtEl>
                                          <p:spTgt spid="11"/>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500"/>
                                        <p:tgtEl>
                                          <p:spTgt spid="12"/>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2"/>
                                        </p:tgtEl>
                                        <p:attrNameLst>
                                          <p:attrName>style.visibility</p:attrName>
                                        </p:attrNameLst>
                                      </p:cBhvr>
                                      <p:to>
                                        <p:strVal val="visible"/>
                                      </p:to>
                                    </p:set>
                                    <p:animEffect transition="in" filter="fade">
                                      <p:cBhvr>
                                        <p:cTn id="30" dur="500"/>
                                        <p:tgtEl>
                                          <p:spTgt spid="2"/>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10"/>
                                        </p:tgtEl>
                                        <p:attrNameLst>
                                          <p:attrName>style.visibility</p:attrName>
                                        </p:attrNameLst>
                                      </p:cBhvr>
                                      <p:to>
                                        <p:strVal val="visible"/>
                                      </p:to>
                                    </p:set>
                                    <p:animEffect transition="in" filter="fade">
                                      <p:cBhvr>
                                        <p:cTn id="35"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FFF00"/>
        </a:solidFill>
        <a:effectLst/>
      </p:bgPr>
    </p:bg>
    <p:spTree>
      <p:nvGrpSpPr>
        <p:cNvPr id="1" name=""/>
        <p:cNvGrpSpPr/>
        <p:nvPr/>
      </p:nvGrpSpPr>
      <p:grpSpPr>
        <a:xfrm>
          <a:off x="0" y="0"/>
          <a:ext cx="0" cy="0"/>
          <a:chOff x="0" y="0"/>
          <a:chExt cx="0" cy="0"/>
        </a:xfrm>
      </p:grpSpPr>
      <p:sp>
        <p:nvSpPr>
          <p:cNvPr id="4" name="Google Shape;144;p12"/>
          <p:cNvSpPr txBox="1"/>
          <p:nvPr/>
        </p:nvSpPr>
        <p:spPr>
          <a:xfrm>
            <a:off x="3891394" y="756450"/>
            <a:ext cx="10500015" cy="960135"/>
          </a:xfrm>
          <a:prstGeom prst="rect">
            <a:avLst/>
          </a:prstGeom>
          <a:noFill/>
          <a:ln>
            <a:noFill/>
          </a:ln>
          <a:effectLst>
            <a:glow rad="228600">
              <a:schemeClr val="accent5">
                <a:satMod val="175000"/>
                <a:alpha val="40000"/>
              </a:schemeClr>
            </a:glow>
            <a:outerShdw blurRad="50800" dist="38100" dir="18900000" algn="bl" rotWithShape="0">
              <a:prstClr val="black">
                <a:alpha val="40000"/>
              </a:prstClr>
            </a:outerShdw>
          </a:effectLst>
        </p:spPr>
        <p:txBody>
          <a:bodyPr spcFirstLastPara="1" wrap="square" lIns="0" tIns="0" rIns="0" bIns="0" anchor="t" anchorCtr="0">
            <a:spAutoFit/>
          </a:bodyPr>
          <a:lstStyle/>
          <a:p>
            <a:pPr marL="0" marR="0" lvl="0" indent="0" algn="ctr" rtl="0">
              <a:lnSpc>
                <a:spcPct val="120003"/>
              </a:lnSpc>
              <a:spcBef>
                <a:spcPts val="0"/>
              </a:spcBef>
              <a:spcAft>
                <a:spcPts val="0"/>
              </a:spcAft>
              <a:buNone/>
            </a:pPr>
            <a:r>
              <a:rPr lang="en-US" sz="5199" b="1" i="1" dirty="0">
                <a:solidFill>
                  <a:schemeClr val="tx1"/>
                </a:solidFill>
                <a:effectLst>
                  <a:outerShdw blurRad="38100" dist="38100" dir="2700000" algn="tl">
                    <a:srgbClr val="000000">
                      <a:alpha val="43137"/>
                    </a:srgbClr>
                  </a:outerShdw>
                </a:effectLst>
                <a:sym typeface="Arial"/>
              </a:rPr>
              <a:t>RELACIONES 1:N (</a:t>
            </a:r>
            <a:r>
              <a:rPr lang="en-US" sz="5199" b="1" i="1" dirty="0" err="1">
                <a:solidFill>
                  <a:schemeClr val="tx1"/>
                </a:solidFill>
                <a:effectLst>
                  <a:outerShdw blurRad="38100" dist="38100" dir="2700000" algn="tl">
                    <a:srgbClr val="000000">
                      <a:alpha val="43137"/>
                    </a:srgbClr>
                  </a:outerShdw>
                </a:effectLst>
                <a:sym typeface="Arial"/>
              </a:rPr>
              <a:t>Parcial</a:t>
            </a:r>
            <a:r>
              <a:rPr lang="en-US" sz="5199" b="1" i="1" dirty="0">
                <a:solidFill>
                  <a:schemeClr val="tx1"/>
                </a:solidFill>
                <a:effectLst>
                  <a:outerShdw blurRad="38100" dist="38100" dir="2700000" algn="tl">
                    <a:srgbClr val="000000">
                      <a:alpha val="43137"/>
                    </a:srgbClr>
                  </a:outerShdw>
                </a:effectLst>
                <a:sym typeface="Arial"/>
              </a:rPr>
              <a:t> </a:t>
            </a:r>
            <a:r>
              <a:rPr lang="en-US" sz="5199" b="1" i="1" dirty="0" err="1">
                <a:solidFill>
                  <a:schemeClr val="tx1"/>
                </a:solidFill>
                <a:effectLst>
                  <a:outerShdw blurRad="38100" dist="38100" dir="2700000" algn="tl">
                    <a:srgbClr val="000000">
                      <a:alpha val="43137"/>
                    </a:srgbClr>
                  </a:outerShdw>
                </a:effectLst>
                <a:sym typeface="Arial"/>
              </a:rPr>
              <a:t>lado</a:t>
            </a:r>
            <a:r>
              <a:rPr lang="en-US" sz="5199" b="1" i="1" dirty="0">
                <a:solidFill>
                  <a:schemeClr val="tx1"/>
                </a:solidFill>
                <a:effectLst>
                  <a:outerShdw blurRad="38100" dist="38100" dir="2700000" algn="tl">
                    <a:srgbClr val="000000">
                      <a:alpha val="43137"/>
                    </a:srgbClr>
                  </a:outerShdw>
                </a:effectLst>
                <a:sym typeface="Arial"/>
              </a:rPr>
              <a:t> 1)</a:t>
            </a:r>
            <a:endParaRPr dirty="0">
              <a:solidFill>
                <a:schemeClr val="tx1"/>
              </a:solidFill>
              <a:effectLst>
                <a:outerShdw blurRad="38100" dist="38100" dir="2700000" algn="tl">
                  <a:srgbClr val="000000">
                    <a:alpha val="43137"/>
                  </a:srgbClr>
                </a:outerShdw>
              </a:effectLst>
            </a:endParaRPr>
          </a:p>
        </p:txBody>
      </p:sp>
      <p:sp>
        <p:nvSpPr>
          <p:cNvPr id="5" name="Rectángulo redondeado 4"/>
          <p:cNvSpPr/>
          <p:nvPr/>
        </p:nvSpPr>
        <p:spPr>
          <a:xfrm>
            <a:off x="3636819" y="756450"/>
            <a:ext cx="10952018" cy="1134695"/>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Imagen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21295" y="2341740"/>
            <a:ext cx="6537957" cy="4457699"/>
          </a:xfrm>
          <a:prstGeom prst="rect">
            <a:avLst/>
          </a:prstGeom>
        </p:spPr>
      </p:pic>
      <p:pic>
        <p:nvPicPr>
          <p:cNvPr id="7" name="Imagen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4298" y="7250036"/>
            <a:ext cx="15554954" cy="1790055"/>
          </a:xfrm>
          <a:prstGeom prst="rect">
            <a:avLst/>
          </a:prstGeom>
        </p:spPr>
      </p:pic>
      <p:pic>
        <p:nvPicPr>
          <p:cNvPr id="8" name="Imagen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1574" y="2379052"/>
            <a:ext cx="7760201" cy="2191538"/>
          </a:xfrm>
          <a:prstGeom prst="rect">
            <a:avLst/>
          </a:prstGeom>
        </p:spPr>
      </p:pic>
      <p:pic>
        <p:nvPicPr>
          <p:cNvPr id="9" name="Imagen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95847" y="4740628"/>
            <a:ext cx="6176431" cy="2058811"/>
          </a:xfrm>
          <a:prstGeom prst="rect">
            <a:avLst/>
          </a:prstGeom>
        </p:spPr>
      </p:pic>
      <p:pic>
        <p:nvPicPr>
          <p:cNvPr id="10" name="Picture 2" descr="Mercado Libre cambia su logo y toma medidas contra la especulación -  ExpokNews"/>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6002000" y="546103"/>
            <a:ext cx="1805602" cy="911829"/>
          </a:xfrm>
          <a:prstGeom prst="rect">
            <a:avLst/>
          </a:prstGeom>
          <a:noFill/>
          <a:extLst>
            <a:ext uri="{909E8E84-426E-40DD-AFC4-6F175D3DCCD1}">
              <a14:hiddenFill xmlns:a14="http://schemas.microsoft.com/office/drawing/2010/main">
                <a:solidFill>
                  <a:srgbClr val="FFFFFF"/>
                </a:solidFill>
              </a14:hiddenFill>
            </a:ext>
          </a:extLst>
        </p:spPr>
      </p:pic>
      <p:sp>
        <p:nvSpPr>
          <p:cNvPr id="11" name="Google Shape;113;p10"/>
          <p:cNvSpPr/>
          <p:nvPr/>
        </p:nvSpPr>
        <p:spPr>
          <a:xfrm rot="19829711">
            <a:off x="-167130" y="-82598"/>
            <a:ext cx="1437030" cy="1257401"/>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noFill/>
          </a:ln>
        </p:spPr>
      </p:sp>
      <p:sp>
        <p:nvSpPr>
          <p:cNvPr id="12" name="Google Shape;113;p10"/>
          <p:cNvSpPr/>
          <p:nvPr/>
        </p:nvSpPr>
        <p:spPr>
          <a:xfrm rot="19829711">
            <a:off x="16875704" y="6153513"/>
            <a:ext cx="1437030" cy="1257401"/>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noFill/>
          </a:ln>
        </p:spPr>
      </p:sp>
      <p:sp>
        <p:nvSpPr>
          <p:cNvPr id="13" name="Estrella de 5 puntas 12"/>
          <p:cNvSpPr/>
          <p:nvPr/>
        </p:nvSpPr>
        <p:spPr>
          <a:xfrm>
            <a:off x="8699354" y="5502506"/>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Estrella de 5 puntas 13"/>
          <p:cNvSpPr/>
          <p:nvPr/>
        </p:nvSpPr>
        <p:spPr>
          <a:xfrm>
            <a:off x="17254246" y="2074261"/>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oogle Shape;100;p10"/>
          <p:cNvGrpSpPr/>
          <p:nvPr/>
        </p:nvGrpSpPr>
        <p:grpSpPr>
          <a:xfrm>
            <a:off x="15333827" y="299250"/>
            <a:ext cx="455160" cy="457200"/>
            <a:chOff x="1813" y="0"/>
            <a:chExt cx="809173" cy="812800"/>
          </a:xfrm>
          <a:solidFill>
            <a:schemeClr val="tx1"/>
          </a:solidFill>
        </p:grpSpPr>
        <p:sp>
          <p:nvSpPr>
            <p:cNvPr id="16" name="Google Shape;101;p1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grp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02;p10"/>
            <p:cNvSpPr txBox="1"/>
            <p:nvPr/>
          </p:nvSpPr>
          <p:spPr>
            <a:xfrm>
              <a:off x="150092" y="102466"/>
              <a:ext cx="442441" cy="566567"/>
            </a:xfrm>
            <a:prstGeom prst="rect">
              <a:avLst/>
            </a:prstGeom>
            <a:grpFill/>
            <a:ln>
              <a:solidFill>
                <a:schemeClr val="tx1"/>
              </a:solid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18" name="Google Shape;100;p10"/>
          <p:cNvGrpSpPr/>
          <p:nvPr/>
        </p:nvGrpSpPr>
        <p:grpSpPr>
          <a:xfrm>
            <a:off x="607588" y="9501476"/>
            <a:ext cx="455160" cy="457200"/>
            <a:chOff x="1813" y="0"/>
            <a:chExt cx="809173" cy="812800"/>
          </a:xfrm>
          <a:solidFill>
            <a:schemeClr val="tx1"/>
          </a:solidFill>
        </p:grpSpPr>
        <p:sp>
          <p:nvSpPr>
            <p:cNvPr id="19" name="Google Shape;101;p1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grp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02;p10"/>
            <p:cNvSpPr txBox="1"/>
            <p:nvPr/>
          </p:nvSpPr>
          <p:spPr>
            <a:xfrm>
              <a:off x="150092" y="102466"/>
              <a:ext cx="442441" cy="566567"/>
            </a:xfrm>
            <a:prstGeom prst="rect">
              <a:avLst/>
            </a:prstGeom>
            <a:grpFill/>
            <a:ln>
              <a:solidFill>
                <a:schemeClr val="tx1"/>
              </a:solid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a:solidFill>
                  <a:schemeClr val="dk1"/>
                </a:solidFill>
                <a:latin typeface="Calibri"/>
                <a:ea typeface="Calibri"/>
                <a:cs typeface="Calibri"/>
                <a:sym typeface="Calibri"/>
              </a:endParaRPr>
            </a:p>
          </p:txBody>
        </p:sp>
      </p:grpSp>
      <p:sp>
        <p:nvSpPr>
          <p:cNvPr id="21" name="Google Shape;67;p10"/>
          <p:cNvSpPr/>
          <p:nvPr/>
        </p:nvSpPr>
        <p:spPr>
          <a:xfrm rot="796591">
            <a:off x="1395635" y="1526566"/>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solidFill>
              <a:schemeClr val="bg1"/>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2" name="Google Shape;67;p10"/>
          <p:cNvSpPr/>
          <p:nvPr/>
        </p:nvSpPr>
        <p:spPr>
          <a:xfrm rot="796591">
            <a:off x="9525828" y="9749037"/>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solidFill>
              <a:schemeClr val="bg1"/>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3" name="Google Shape;110;p10"/>
          <p:cNvSpPr/>
          <p:nvPr/>
        </p:nvSpPr>
        <p:spPr>
          <a:xfrm rot="19829711">
            <a:off x="490232" y="5223450"/>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solidFill>
              <a:schemeClr val="bg1"/>
            </a:solidFill>
          </a:ln>
        </p:spPr>
      </p:sp>
      <p:sp>
        <p:nvSpPr>
          <p:cNvPr id="24" name="Google Shape;110;p10"/>
          <p:cNvSpPr/>
          <p:nvPr/>
        </p:nvSpPr>
        <p:spPr>
          <a:xfrm rot="19829711">
            <a:off x="9151570" y="2545690"/>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solidFill>
              <a:schemeClr val="bg1"/>
            </a:solidFill>
          </a:ln>
        </p:spPr>
      </p:sp>
    </p:spTree>
    <p:extLst>
      <p:ext uri="{BB962C8B-B14F-4D97-AF65-F5344CB8AC3E}">
        <p14:creationId xmlns:p14="http://schemas.microsoft.com/office/powerpoint/2010/main" val="13363934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fade">
                                      <p:cBhvr>
                                        <p:cTn id="20" dur="500"/>
                                        <p:tgtEl>
                                          <p:spTgt spid="9"/>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500"/>
                                        <p:tgtEl>
                                          <p:spTgt spid="6"/>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7"/>
                                        </p:tgtEl>
                                        <p:attrNameLst>
                                          <p:attrName>style.visibility</p:attrName>
                                        </p:attrNameLst>
                                      </p:cBhvr>
                                      <p:to>
                                        <p:strVal val="visible"/>
                                      </p:to>
                                    </p:set>
                                    <p:animEffect transition="in" filter="fade">
                                      <p:cBhvr>
                                        <p:cTn id="3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Google Shape;72;p10"/>
          <p:cNvSpPr/>
          <p:nvPr/>
        </p:nvSpPr>
        <p:spPr>
          <a:xfrm rot="796591">
            <a:off x="12334865" y="574035"/>
            <a:ext cx="210435" cy="220710"/>
          </a:xfrm>
          <a:custGeom>
            <a:avLst/>
            <a:gdLst/>
            <a:ahLst/>
            <a:cxnLst/>
            <a:rect l="l" t="t" r="r" b="b"/>
            <a:pathLst>
              <a:path w="233362" h="265241" extrusionOk="0">
                <a:moveTo>
                  <a:pt x="233362" y="265242"/>
                </a:moveTo>
                <a:lnTo>
                  <a:pt x="0" y="201482"/>
                </a:lnTo>
                <a:lnTo>
                  <a:pt x="169602" y="0"/>
                </a:lnTo>
                <a:lnTo>
                  <a:pt x="233362" y="265242"/>
                </a:lnTo>
                <a:close/>
              </a:path>
            </a:pathLst>
          </a:custGeom>
          <a:solidFill>
            <a:srgbClr val="0F213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 name="Google Shape;92;p10"/>
          <p:cNvSpPr/>
          <p:nvPr/>
        </p:nvSpPr>
        <p:spPr>
          <a:xfrm>
            <a:off x="4883965" y="1624552"/>
            <a:ext cx="10004186" cy="1248000"/>
          </a:xfrm>
          <a:custGeom>
            <a:avLst/>
            <a:gdLst/>
            <a:ahLst/>
            <a:cxnLst/>
            <a:rect l="l" t="t" r="r" b="b"/>
            <a:pathLst>
              <a:path w="2921921" h="395009" extrusionOk="0">
                <a:moveTo>
                  <a:pt x="0" y="0"/>
                </a:moveTo>
                <a:lnTo>
                  <a:pt x="2921921" y="0"/>
                </a:lnTo>
                <a:lnTo>
                  <a:pt x="2921921" y="395009"/>
                </a:lnTo>
                <a:lnTo>
                  <a:pt x="0" y="395009"/>
                </a:lnTo>
                <a:close/>
              </a:path>
            </a:pathLst>
          </a:custGeom>
          <a:solidFill>
            <a:schemeClr val="tx1"/>
          </a:solidFill>
          <a:ln>
            <a:solidFill>
              <a:srgbClr val="FFFF00"/>
            </a:solidFill>
          </a:ln>
        </p:spPr>
      </p:sp>
      <p:grpSp>
        <p:nvGrpSpPr>
          <p:cNvPr id="16" name="Google Shape;94;p10"/>
          <p:cNvGrpSpPr/>
          <p:nvPr/>
        </p:nvGrpSpPr>
        <p:grpSpPr>
          <a:xfrm rot="-71671">
            <a:off x="3926874" y="380626"/>
            <a:ext cx="8358033" cy="2718445"/>
            <a:chOff x="0" y="-47625"/>
            <a:chExt cx="2441129" cy="860425"/>
          </a:xfrm>
        </p:grpSpPr>
        <p:sp>
          <p:nvSpPr>
            <p:cNvPr id="17" name="Google Shape;95;p10"/>
            <p:cNvSpPr/>
            <p:nvPr/>
          </p:nvSpPr>
          <p:spPr>
            <a:xfrm>
              <a:off x="0" y="0"/>
              <a:ext cx="2441129" cy="395009"/>
            </a:xfrm>
            <a:custGeom>
              <a:avLst/>
              <a:gdLst/>
              <a:ahLst/>
              <a:cxnLst/>
              <a:rect l="l" t="t" r="r" b="b"/>
              <a:pathLst>
                <a:path w="2441129" h="395009" extrusionOk="0">
                  <a:moveTo>
                    <a:pt x="0" y="0"/>
                  </a:moveTo>
                  <a:lnTo>
                    <a:pt x="2441129" y="0"/>
                  </a:lnTo>
                  <a:lnTo>
                    <a:pt x="2441129" y="395009"/>
                  </a:lnTo>
                  <a:lnTo>
                    <a:pt x="0" y="395009"/>
                  </a:lnTo>
                  <a:close/>
                </a:path>
              </a:pathLst>
            </a:custGeom>
            <a:solidFill>
              <a:srgbClr val="FFE70F"/>
            </a:solidFill>
            <a:ln>
              <a:solidFill>
                <a:schemeClr val="tx1"/>
              </a:solidFill>
            </a:ln>
          </p:spPr>
        </p:sp>
        <p:sp>
          <p:nvSpPr>
            <p:cNvPr id="18" name="Google Shape;96;p10"/>
            <p:cNvSpPr txBox="1"/>
            <p:nvPr/>
          </p:nvSpPr>
          <p:spPr>
            <a:xfrm>
              <a:off x="0" y="-47625"/>
              <a:ext cx="812800" cy="860425"/>
            </a:xfrm>
            <a:prstGeom prst="rect">
              <a:avLst/>
            </a:prstGeom>
            <a:noFill/>
            <a:ln>
              <a:solidFill>
                <a:schemeClr val="tx1"/>
              </a:solid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a:solidFill>
                  <a:schemeClr val="dk1"/>
                </a:solidFill>
                <a:latin typeface="Calibri"/>
                <a:ea typeface="Calibri"/>
                <a:cs typeface="Calibri"/>
                <a:sym typeface="Calibri"/>
              </a:endParaRPr>
            </a:p>
          </p:txBody>
        </p:sp>
      </p:grpSp>
      <p:sp>
        <p:nvSpPr>
          <p:cNvPr id="26" name="Google Shape;106;p10"/>
          <p:cNvSpPr txBox="1"/>
          <p:nvPr/>
        </p:nvSpPr>
        <p:spPr>
          <a:xfrm>
            <a:off x="8179552" y="796907"/>
            <a:ext cx="6029004" cy="2388987"/>
          </a:xfrm>
          <a:prstGeom prst="rect">
            <a:avLst/>
          </a:prstGeom>
          <a:noFill/>
          <a:ln>
            <a:noFill/>
          </a:ln>
        </p:spPr>
        <p:txBody>
          <a:bodyPr spcFirstLastPara="1" wrap="square" lIns="0" tIns="0" rIns="0" bIns="0" anchor="t" anchorCtr="0">
            <a:spAutoFit/>
          </a:bodyPr>
          <a:lstStyle/>
          <a:p>
            <a:pPr marL="0" marR="0" lvl="0" indent="0" algn="r" rtl="0">
              <a:lnSpc>
                <a:spcPct val="240722"/>
              </a:lnSpc>
              <a:spcBef>
                <a:spcPts val="0"/>
              </a:spcBef>
              <a:spcAft>
                <a:spcPts val="0"/>
              </a:spcAft>
              <a:buNone/>
            </a:pPr>
            <a:endParaRPr sz="1800" b="1" dirty="0">
              <a:solidFill>
                <a:schemeClr val="dk1"/>
              </a:solidFill>
              <a:latin typeface="Calibri"/>
              <a:ea typeface="Calibri"/>
              <a:cs typeface="Calibri"/>
              <a:sym typeface="Calibri"/>
            </a:endParaRPr>
          </a:p>
          <a:p>
            <a:pPr marL="0" marR="0" lvl="0" indent="0" algn="r" rtl="0">
              <a:lnSpc>
                <a:spcPct val="103997"/>
              </a:lnSpc>
              <a:spcBef>
                <a:spcPts val="0"/>
              </a:spcBef>
              <a:spcAft>
                <a:spcPts val="0"/>
              </a:spcAft>
              <a:buNone/>
            </a:pPr>
            <a:r>
              <a:rPr lang="en-US" sz="10756" b="1" dirty="0">
                <a:solidFill>
                  <a:srgbClr val="FFFFFF"/>
                </a:solidFill>
              </a:rPr>
              <a:t>  </a:t>
            </a:r>
            <a:r>
              <a:rPr lang="en-US" sz="9600" b="1" dirty="0" err="1">
                <a:solidFill>
                  <a:srgbClr val="FFFF00"/>
                </a:solidFill>
              </a:rPr>
              <a:t>Discurso</a:t>
            </a:r>
            <a:endParaRPr sz="9600" b="1" dirty="0">
              <a:solidFill>
                <a:srgbClr val="FFFF00"/>
              </a:solidFill>
            </a:endParaRPr>
          </a:p>
        </p:txBody>
      </p:sp>
      <p:sp>
        <p:nvSpPr>
          <p:cNvPr id="27" name="Google Shape;108;p10"/>
          <p:cNvSpPr txBox="1"/>
          <p:nvPr/>
        </p:nvSpPr>
        <p:spPr>
          <a:xfrm rot="-118091">
            <a:off x="4399210" y="407448"/>
            <a:ext cx="10208353" cy="1536446"/>
          </a:xfrm>
          <a:prstGeom prst="rect">
            <a:avLst/>
          </a:prstGeom>
          <a:noFill/>
          <a:ln>
            <a:noFill/>
          </a:ln>
        </p:spPr>
        <p:txBody>
          <a:bodyPr spcFirstLastPara="1" wrap="square" lIns="0" tIns="0" rIns="0" bIns="0" anchor="t" anchorCtr="0">
            <a:spAutoFit/>
          </a:bodyPr>
          <a:lstStyle/>
          <a:p>
            <a:pPr marL="0" marR="0" lvl="0" indent="0" algn="l" rtl="0">
              <a:lnSpc>
                <a:spcPct val="103997"/>
              </a:lnSpc>
              <a:spcBef>
                <a:spcPts val="0"/>
              </a:spcBef>
              <a:spcAft>
                <a:spcPts val="0"/>
              </a:spcAft>
              <a:buNone/>
            </a:pPr>
            <a:r>
              <a:rPr lang="es-AR" sz="9600" b="1" dirty="0">
                <a:solidFill>
                  <a:schemeClr val="tx1"/>
                </a:solidFill>
              </a:rPr>
              <a:t>Universo del</a:t>
            </a:r>
            <a:endParaRPr sz="9600" b="1" dirty="0">
              <a:solidFill>
                <a:schemeClr val="tx1"/>
              </a:solidFill>
            </a:endParaRPr>
          </a:p>
        </p:txBody>
      </p:sp>
      <p:sp>
        <p:nvSpPr>
          <p:cNvPr id="29" name="Google Shape;113;p10"/>
          <p:cNvSpPr/>
          <p:nvPr/>
        </p:nvSpPr>
        <p:spPr>
          <a:xfrm rot="19829711">
            <a:off x="425486" y="3786876"/>
            <a:ext cx="1437030" cy="1257401"/>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noFill/>
          </a:ln>
        </p:spPr>
      </p:sp>
      <p:sp>
        <p:nvSpPr>
          <p:cNvPr id="32" name="Rectángulo 31"/>
          <p:cNvSpPr/>
          <p:nvPr/>
        </p:nvSpPr>
        <p:spPr>
          <a:xfrm>
            <a:off x="1309254" y="3681145"/>
            <a:ext cx="15918873" cy="6032421"/>
          </a:xfrm>
          <a:prstGeom prst="rect">
            <a:avLst/>
          </a:prstGeom>
        </p:spPr>
        <p:txBody>
          <a:bodyPr wrap="square">
            <a:spAutoFit/>
          </a:bodyPr>
          <a:lstStyle/>
          <a:p>
            <a:pPr indent="457200" algn="just">
              <a:spcAft>
                <a:spcPts val="1200"/>
              </a:spcAft>
            </a:pPr>
            <a:r>
              <a:rPr lang="es-ES" sz="2800" dirty="0">
                <a:solidFill>
                  <a:schemeClr val="tx1"/>
                </a:solidFill>
                <a:latin typeface="Arial" panose="020B0604020202020204" pitchFamily="34" charset="0"/>
              </a:rPr>
              <a:t>El dominio elegido es MercadoLibre, el cual abarca temas relacionados con el comercio electrónico y la experiencia de compra en línea. Esto implica la compra y venta de una variada gama de productos a través de una plataforma en línea. Los usuarios pueden explorar y comprar productos de diversas categorías, desde electrónica y moda hasta artículos para el hogar y mucho más.</a:t>
            </a:r>
            <a:endParaRPr lang="es-ES" sz="2800" dirty="0">
              <a:solidFill>
                <a:schemeClr val="tx1"/>
              </a:solidFill>
            </a:endParaRPr>
          </a:p>
          <a:p>
            <a:pPr indent="457200" algn="just">
              <a:spcBef>
                <a:spcPts val="1200"/>
              </a:spcBef>
              <a:spcAft>
                <a:spcPts val="1200"/>
              </a:spcAft>
            </a:pPr>
            <a:r>
              <a:rPr lang="es-ES" sz="2800" dirty="0">
                <a:solidFill>
                  <a:schemeClr val="tx1"/>
                </a:solidFill>
                <a:latin typeface="Arial" panose="020B0604020202020204" pitchFamily="34" charset="0"/>
              </a:rPr>
              <a:t>Los usuarios pueden navegar a través de productos, leer descripciones detalladas, ver imágenes y reseñas de los productos que el usuario desea comprar, y realizar compras en un entorno seguro y confiable.</a:t>
            </a:r>
            <a:r>
              <a:rPr lang="es-ES" sz="2800" dirty="0">
                <a:solidFill>
                  <a:schemeClr val="tx1"/>
                </a:solidFill>
              </a:rPr>
              <a:t> </a:t>
            </a:r>
          </a:p>
          <a:p>
            <a:pPr indent="457200" algn="just">
              <a:spcBef>
                <a:spcPts val="1200"/>
              </a:spcBef>
              <a:spcAft>
                <a:spcPts val="1200"/>
              </a:spcAft>
            </a:pPr>
            <a:r>
              <a:rPr lang="es-ES" sz="2800" dirty="0">
                <a:solidFill>
                  <a:schemeClr val="tx1"/>
                </a:solidFill>
                <a:latin typeface="Arial" panose="020B0604020202020204" pitchFamily="34" charset="0"/>
              </a:rPr>
              <a:t>Los usuarios buscan productos, los seleccionan, los añaden al carrito, eligen un método de pago y envío, confirman la compra, y luego pueden hacer un seguimiento del pedido. Después de recibir el producto, pueden calificar al vendedor, agregar una reseña y/o una imagen del mismo.</a:t>
            </a:r>
            <a:endParaRPr lang="es-ES" sz="2800" dirty="0">
              <a:solidFill>
                <a:schemeClr val="tx1"/>
              </a:solidFill>
            </a:endParaRPr>
          </a:p>
          <a:p>
            <a:r>
              <a:rPr lang="es-ES" dirty="0"/>
              <a:t/>
            </a:r>
            <a:br>
              <a:rPr lang="es-ES" dirty="0"/>
            </a:br>
            <a:endParaRPr lang="en-US" dirty="0"/>
          </a:p>
        </p:txBody>
      </p:sp>
      <p:sp>
        <p:nvSpPr>
          <p:cNvPr id="33" name="Rectángulo redondeado 32"/>
          <p:cNvSpPr/>
          <p:nvPr/>
        </p:nvSpPr>
        <p:spPr>
          <a:xfrm>
            <a:off x="789709" y="3514543"/>
            <a:ext cx="16916400" cy="5795712"/>
          </a:xfrm>
          <a:prstGeom prst="roundRect">
            <a:avLst/>
          </a:prstGeom>
          <a:no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2223356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3"/>
                                        </p:tgtEl>
                                        <p:attrNameLst>
                                          <p:attrName>style.visibility</p:attrName>
                                        </p:attrNameLst>
                                      </p:cBhvr>
                                      <p:to>
                                        <p:strVal val="visible"/>
                                      </p:to>
                                    </p:set>
                                    <p:animEffect transition="in" filter="fade">
                                      <p:cBhvr>
                                        <p:cTn id="15" dur="500"/>
                                        <p:tgtEl>
                                          <p:spTgt spid="33"/>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2"/>
                                        </p:tgtEl>
                                        <p:attrNameLst>
                                          <p:attrName>style.visibility</p:attrName>
                                        </p:attrNameLst>
                                      </p:cBhvr>
                                      <p:to>
                                        <p:strVal val="visible"/>
                                      </p:to>
                                    </p:set>
                                    <p:animEffect transition="in" filter="fade">
                                      <p:cBhvr>
                                        <p:cTn id="18"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p:bldP spid="32" grpId="0"/>
      <p:bldP spid="33"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FFF00"/>
        </a:solidFill>
        <a:effectLst/>
      </p:bgPr>
    </p:bg>
    <p:spTree>
      <p:nvGrpSpPr>
        <p:cNvPr id="1" name=""/>
        <p:cNvGrpSpPr/>
        <p:nvPr/>
      </p:nvGrpSpPr>
      <p:grpSpPr>
        <a:xfrm>
          <a:off x="0" y="0"/>
          <a:ext cx="0" cy="0"/>
          <a:chOff x="0" y="0"/>
          <a:chExt cx="0" cy="0"/>
        </a:xfrm>
      </p:grpSpPr>
      <p:sp>
        <p:nvSpPr>
          <p:cNvPr id="4" name="Google Shape;144;p12"/>
          <p:cNvSpPr txBox="1"/>
          <p:nvPr/>
        </p:nvSpPr>
        <p:spPr>
          <a:xfrm>
            <a:off x="3862820" y="843729"/>
            <a:ext cx="10500015" cy="960135"/>
          </a:xfrm>
          <a:prstGeom prst="rect">
            <a:avLst/>
          </a:prstGeom>
          <a:noFill/>
          <a:ln>
            <a:noFill/>
          </a:ln>
          <a:effectLst>
            <a:glow rad="228600">
              <a:schemeClr val="accent5">
                <a:satMod val="175000"/>
                <a:alpha val="40000"/>
              </a:schemeClr>
            </a:glow>
            <a:outerShdw blurRad="50800" dist="38100" dir="18900000" algn="bl" rotWithShape="0">
              <a:prstClr val="black">
                <a:alpha val="40000"/>
              </a:prstClr>
            </a:outerShdw>
          </a:effectLst>
        </p:spPr>
        <p:txBody>
          <a:bodyPr spcFirstLastPara="1" wrap="square" lIns="0" tIns="0" rIns="0" bIns="0" anchor="t" anchorCtr="0">
            <a:spAutoFit/>
          </a:bodyPr>
          <a:lstStyle/>
          <a:p>
            <a:pPr marL="0" marR="0" lvl="0" indent="0" algn="ctr" rtl="0">
              <a:lnSpc>
                <a:spcPct val="120003"/>
              </a:lnSpc>
              <a:spcBef>
                <a:spcPts val="0"/>
              </a:spcBef>
              <a:spcAft>
                <a:spcPts val="0"/>
              </a:spcAft>
              <a:buNone/>
            </a:pPr>
            <a:r>
              <a:rPr lang="en-US" sz="5199" b="1" i="1" dirty="0">
                <a:solidFill>
                  <a:schemeClr val="tx1"/>
                </a:solidFill>
                <a:effectLst>
                  <a:outerShdw blurRad="38100" dist="38100" dir="2700000" algn="tl">
                    <a:srgbClr val="000000">
                      <a:alpha val="43137"/>
                    </a:srgbClr>
                  </a:outerShdw>
                </a:effectLst>
                <a:sym typeface="Arial"/>
              </a:rPr>
              <a:t>INTERRELACION N - ARIAS</a:t>
            </a:r>
            <a:endParaRPr dirty="0">
              <a:solidFill>
                <a:schemeClr val="tx1"/>
              </a:solidFill>
              <a:effectLst>
                <a:outerShdw blurRad="38100" dist="38100" dir="2700000" algn="tl">
                  <a:srgbClr val="000000">
                    <a:alpha val="43137"/>
                  </a:srgbClr>
                </a:outerShdw>
              </a:effectLst>
            </a:endParaRPr>
          </a:p>
        </p:txBody>
      </p:sp>
      <p:sp>
        <p:nvSpPr>
          <p:cNvPr id="5" name="Rectángulo redondeado 4"/>
          <p:cNvSpPr/>
          <p:nvPr/>
        </p:nvSpPr>
        <p:spPr>
          <a:xfrm>
            <a:off x="3636819" y="756450"/>
            <a:ext cx="10952018" cy="1134695"/>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Imagen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94669" y="2487022"/>
            <a:ext cx="7268589" cy="4315427"/>
          </a:xfrm>
          <a:prstGeom prst="rect">
            <a:avLst/>
          </a:prstGeom>
        </p:spPr>
      </p:pic>
      <p:pic>
        <p:nvPicPr>
          <p:cNvPr id="7" name="Imagen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9990" y="2758654"/>
            <a:ext cx="8226140" cy="1923295"/>
          </a:xfrm>
          <a:prstGeom prst="rect">
            <a:avLst/>
          </a:prstGeom>
        </p:spPr>
      </p:pic>
      <p:pic>
        <p:nvPicPr>
          <p:cNvPr id="8" name="Imagen 7"/>
          <p:cNvPicPr>
            <a:picLocks noChangeAspect="1"/>
          </p:cNvPicPr>
          <p:nvPr/>
        </p:nvPicPr>
        <p:blipFill>
          <a:blip r:embed="rId4"/>
          <a:stretch>
            <a:fillRect/>
          </a:stretch>
        </p:blipFill>
        <p:spPr>
          <a:xfrm>
            <a:off x="919990" y="7122768"/>
            <a:ext cx="16243268" cy="2438557"/>
          </a:xfrm>
          <a:prstGeom prst="rect">
            <a:avLst/>
          </a:prstGeom>
        </p:spPr>
      </p:pic>
      <p:pic>
        <p:nvPicPr>
          <p:cNvPr id="9" name="Imagen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19990" y="5168315"/>
            <a:ext cx="8226140" cy="1468087"/>
          </a:xfrm>
          <a:prstGeom prst="rect">
            <a:avLst/>
          </a:prstGeom>
        </p:spPr>
      </p:pic>
      <p:pic>
        <p:nvPicPr>
          <p:cNvPr id="10" name="Picture 2" descr="Mercado Libre cambia su logo y toma medidas contra la especulación -  ExpokNews"/>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5877309" y="756450"/>
            <a:ext cx="1805602" cy="911829"/>
          </a:xfrm>
          <a:prstGeom prst="rect">
            <a:avLst/>
          </a:prstGeom>
          <a:noFill/>
          <a:extLst>
            <a:ext uri="{909E8E84-426E-40DD-AFC4-6F175D3DCCD1}">
              <a14:hiddenFill xmlns:a14="http://schemas.microsoft.com/office/drawing/2010/main">
                <a:solidFill>
                  <a:srgbClr val="FFFFFF"/>
                </a:solidFill>
              </a14:hiddenFill>
            </a:ext>
          </a:extLst>
        </p:spPr>
      </p:pic>
      <p:sp>
        <p:nvSpPr>
          <p:cNvPr id="11" name="Google Shape;113;p10"/>
          <p:cNvSpPr/>
          <p:nvPr/>
        </p:nvSpPr>
        <p:spPr>
          <a:xfrm rot="19829711">
            <a:off x="201475" y="138544"/>
            <a:ext cx="1437030" cy="1257401"/>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noFill/>
          </a:ln>
        </p:spPr>
      </p:sp>
      <p:sp>
        <p:nvSpPr>
          <p:cNvPr id="12" name="Google Shape;113;p10"/>
          <p:cNvSpPr/>
          <p:nvPr/>
        </p:nvSpPr>
        <p:spPr>
          <a:xfrm rot="19829711">
            <a:off x="17379710" y="6812311"/>
            <a:ext cx="1437030" cy="1257401"/>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noFill/>
          </a:ln>
        </p:spPr>
      </p:sp>
      <p:sp>
        <p:nvSpPr>
          <p:cNvPr id="13" name="Estrella de 5 puntas 12"/>
          <p:cNvSpPr/>
          <p:nvPr/>
        </p:nvSpPr>
        <p:spPr>
          <a:xfrm>
            <a:off x="2391637" y="1456674"/>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Estrella de 5 puntas 13"/>
          <p:cNvSpPr/>
          <p:nvPr/>
        </p:nvSpPr>
        <p:spPr>
          <a:xfrm>
            <a:off x="93043" y="9274353"/>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oogle Shape;100;p10"/>
          <p:cNvGrpSpPr/>
          <p:nvPr/>
        </p:nvGrpSpPr>
        <p:grpSpPr>
          <a:xfrm>
            <a:off x="2863130" y="337120"/>
            <a:ext cx="455160" cy="457200"/>
            <a:chOff x="1813" y="0"/>
            <a:chExt cx="809173" cy="812800"/>
          </a:xfrm>
          <a:solidFill>
            <a:schemeClr val="tx1"/>
          </a:solidFill>
        </p:grpSpPr>
        <p:sp>
          <p:nvSpPr>
            <p:cNvPr id="16" name="Google Shape;101;p1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grp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02;p10"/>
            <p:cNvSpPr txBox="1"/>
            <p:nvPr/>
          </p:nvSpPr>
          <p:spPr>
            <a:xfrm>
              <a:off x="150092" y="102466"/>
              <a:ext cx="442441" cy="566567"/>
            </a:xfrm>
            <a:prstGeom prst="rect">
              <a:avLst/>
            </a:prstGeom>
            <a:grpFill/>
            <a:ln>
              <a:solidFill>
                <a:schemeClr val="tx1"/>
              </a:solid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18" name="Google Shape;100;p10"/>
          <p:cNvGrpSpPr/>
          <p:nvPr/>
        </p:nvGrpSpPr>
        <p:grpSpPr>
          <a:xfrm>
            <a:off x="15422149" y="292454"/>
            <a:ext cx="455160" cy="457200"/>
            <a:chOff x="1813" y="0"/>
            <a:chExt cx="809173" cy="812800"/>
          </a:xfrm>
          <a:solidFill>
            <a:schemeClr val="tx1"/>
          </a:solidFill>
        </p:grpSpPr>
        <p:sp>
          <p:nvSpPr>
            <p:cNvPr id="19" name="Google Shape;101;p1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grp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02;p10"/>
            <p:cNvSpPr txBox="1"/>
            <p:nvPr/>
          </p:nvSpPr>
          <p:spPr>
            <a:xfrm>
              <a:off x="150092" y="102466"/>
              <a:ext cx="442441" cy="566567"/>
            </a:xfrm>
            <a:prstGeom prst="rect">
              <a:avLst/>
            </a:prstGeom>
            <a:grpFill/>
            <a:ln>
              <a:solidFill>
                <a:schemeClr val="tx1"/>
              </a:solid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a:solidFill>
                  <a:schemeClr val="dk1"/>
                </a:solidFill>
                <a:latin typeface="Calibri"/>
                <a:ea typeface="Calibri"/>
                <a:cs typeface="Calibri"/>
                <a:sym typeface="Calibri"/>
              </a:endParaRPr>
            </a:p>
          </p:txBody>
        </p:sp>
      </p:grpSp>
      <p:sp>
        <p:nvSpPr>
          <p:cNvPr id="21" name="Google Shape;67;p10"/>
          <p:cNvSpPr/>
          <p:nvPr/>
        </p:nvSpPr>
        <p:spPr>
          <a:xfrm rot="796591">
            <a:off x="10344769" y="9987887"/>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solidFill>
              <a:schemeClr val="bg1"/>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2" name="Google Shape;67;p10"/>
          <p:cNvSpPr/>
          <p:nvPr/>
        </p:nvSpPr>
        <p:spPr>
          <a:xfrm rot="796591">
            <a:off x="11739787" y="334465"/>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solidFill>
              <a:schemeClr val="bg1"/>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3" name="Google Shape;110;p10"/>
          <p:cNvSpPr/>
          <p:nvPr/>
        </p:nvSpPr>
        <p:spPr>
          <a:xfrm rot="19829711">
            <a:off x="9139591" y="4509296"/>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solidFill>
              <a:schemeClr val="bg1"/>
            </a:solidFill>
          </a:ln>
        </p:spPr>
      </p:sp>
      <p:sp>
        <p:nvSpPr>
          <p:cNvPr id="24" name="Google Shape;110;p10"/>
          <p:cNvSpPr/>
          <p:nvPr/>
        </p:nvSpPr>
        <p:spPr>
          <a:xfrm rot="19829711">
            <a:off x="17407914" y="2066299"/>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solidFill>
              <a:schemeClr val="bg1"/>
            </a:solidFill>
          </a:ln>
        </p:spPr>
      </p:sp>
    </p:spTree>
    <p:extLst>
      <p:ext uri="{BB962C8B-B14F-4D97-AF65-F5344CB8AC3E}">
        <p14:creationId xmlns:p14="http://schemas.microsoft.com/office/powerpoint/2010/main" val="61112044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fade">
                                      <p:cBhvr>
                                        <p:cTn id="20" dur="500"/>
                                        <p:tgtEl>
                                          <p:spTgt spid="9"/>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500"/>
                                        <p:tgtEl>
                                          <p:spTgt spid="6"/>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8"/>
                                        </p:tgtEl>
                                        <p:attrNameLst>
                                          <p:attrName>style.visibility</p:attrName>
                                        </p:attrNameLst>
                                      </p:cBhvr>
                                      <p:to>
                                        <p:strVal val="visible"/>
                                      </p:to>
                                    </p:set>
                                    <p:animEffect transition="in" filter="fade">
                                      <p:cBhvr>
                                        <p:cTn id="3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FFF00"/>
        </a:solidFill>
        <a:effectLst/>
      </p:bgPr>
    </p:bg>
    <p:spTree>
      <p:nvGrpSpPr>
        <p:cNvPr id="1" name=""/>
        <p:cNvGrpSpPr/>
        <p:nvPr/>
      </p:nvGrpSpPr>
      <p:grpSpPr>
        <a:xfrm>
          <a:off x="0" y="0"/>
          <a:ext cx="0" cy="0"/>
          <a:chOff x="0" y="0"/>
          <a:chExt cx="0" cy="0"/>
        </a:xfrm>
      </p:grpSpPr>
      <p:sp>
        <p:nvSpPr>
          <p:cNvPr id="4" name="Google Shape;144;p12"/>
          <p:cNvSpPr txBox="1"/>
          <p:nvPr/>
        </p:nvSpPr>
        <p:spPr>
          <a:xfrm>
            <a:off x="3862820" y="843729"/>
            <a:ext cx="10500015" cy="960135"/>
          </a:xfrm>
          <a:prstGeom prst="rect">
            <a:avLst/>
          </a:prstGeom>
          <a:noFill/>
          <a:ln>
            <a:noFill/>
          </a:ln>
          <a:effectLst>
            <a:glow rad="228600">
              <a:schemeClr val="accent5">
                <a:satMod val="175000"/>
                <a:alpha val="40000"/>
              </a:schemeClr>
            </a:glow>
            <a:outerShdw blurRad="50800" dist="38100" dir="18900000" algn="bl" rotWithShape="0">
              <a:prstClr val="black">
                <a:alpha val="40000"/>
              </a:prstClr>
            </a:outerShdw>
          </a:effectLst>
        </p:spPr>
        <p:txBody>
          <a:bodyPr spcFirstLastPara="1" wrap="square" lIns="0" tIns="0" rIns="0" bIns="0" anchor="t" anchorCtr="0">
            <a:spAutoFit/>
          </a:bodyPr>
          <a:lstStyle/>
          <a:p>
            <a:pPr marL="0" marR="0" lvl="0" indent="0" algn="ctr" rtl="0">
              <a:lnSpc>
                <a:spcPct val="120003"/>
              </a:lnSpc>
              <a:spcBef>
                <a:spcPts val="0"/>
              </a:spcBef>
              <a:spcAft>
                <a:spcPts val="0"/>
              </a:spcAft>
              <a:buNone/>
            </a:pPr>
            <a:r>
              <a:rPr lang="en-US" sz="5199" b="1" i="1" dirty="0">
                <a:solidFill>
                  <a:schemeClr val="tx1"/>
                </a:solidFill>
                <a:effectLst>
                  <a:outerShdw blurRad="38100" dist="38100" dir="2700000" algn="tl">
                    <a:srgbClr val="000000">
                      <a:alpha val="43137"/>
                    </a:srgbClr>
                  </a:outerShdw>
                </a:effectLst>
                <a:sym typeface="Arial"/>
              </a:rPr>
              <a:t>INTERRELACION RECURSIVAS</a:t>
            </a:r>
            <a:endParaRPr dirty="0">
              <a:solidFill>
                <a:schemeClr val="tx1"/>
              </a:solidFill>
              <a:effectLst>
                <a:outerShdw blurRad="38100" dist="38100" dir="2700000" algn="tl">
                  <a:srgbClr val="000000">
                    <a:alpha val="43137"/>
                  </a:srgbClr>
                </a:outerShdw>
              </a:effectLst>
            </a:endParaRPr>
          </a:p>
        </p:txBody>
      </p:sp>
      <p:sp>
        <p:nvSpPr>
          <p:cNvPr id="5" name="Rectángulo redondeado 4"/>
          <p:cNvSpPr/>
          <p:nvPr/>
        </p:nvSpPr>
        <p:spPr>
          <a:xfrm>
            <a:off x="3636819" y="756450"/>
            <a:ext cx="10952018" cy="1134695"/>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Imagen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47779" y="2404994"/>
            <a:ext cx="5648219" cy="4273433"/>
          </a:xfrm>
          <a:prstGeom prst="rect">
            <a:avLst/>
          </a:prstGeom>
        </p:spPr>
      </p:pic>
      <p:pic>
        <p:nvPicPr>
          <p:cNvPr id="7" name="Imagen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9475" y="3709667"/>
            <a:ext cx="9648770" cy="1664085"/>
          </a:xfrm>
          <a:prstGeom prst="rect">
            <a:avLst/>
          </a:prstGeom>
        </p:spPr>
      </p:pic>
      <p:pic>
        <p:nvPicPr>
          <p:cNvPr id="8" name="Imagen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49475" y="7137654"/>
            <a:ext cx="15846523" cy="2129498"/>
          </a:xfrm>
          <a:prstGeom prst="rect">
            <a:avLst/>
          </a:prstGeom>
        </p:spPr>
      </p:pic>
      <p:pic>
        <p:nvPicPr>
          <p:cNvPr id="9" name="Picture 2" descr="Mercado Libre cambia su logo y toma medidas contra la especulación -  ExpokNews"/>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5993197" y="867881"/>
            <a:ext cx="1805602" cy="911829"/>
          </a:xfrm>
          <a:prstGeom prst="rect">
            <a:avLst/>
          </a:prstGeom>
          <a:noFill/>
          <a:extLst>
            <a:ext uri="{909E8E84-426E-40DD-AFC4-6F175D3DCCD1}">
              <a14:hiddenFill xmlns:a14="http://schemas.microsoft.com/office/drawing/2010/main">
                <a:solidFill>
                  <a:srgbClr val="FFFFFF"/>
                </a:solidFill>
              </a14:hiddenFill>
            </a:ext>
          </a:extLst>
        </p:spPr>
      </p:pic>
      <p:sp>
        <p:nvSpPr>
          <p:cNvPr id="10" name="Google Shape;113;p10"/>
          <p:cNvSpPr/>
          <p:nvPr/>
        </p:nvSpPr>
        <p:spPr>
          <a:xfrm rot="19829711">
            <a:off x="572191" y="1028783"/>
            <a:ext cx="1437030" cy="1257401"/>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noFill/>
          </a:ln>
        </p:spPr>
      </p:sp>
      <p:sp>
        <p:nvSpPr>
          <p:cNvPr id="11" name="Google Shape;113;p10"/>
          <p:cNvSpPr/>
          <p:nvPr/>
        </p:nvSpPr>
        <p:spPr>
          <a:xfrm rot="19829711">
            <a:off x="8254221" y="5502472"/>
            <a:ext cx="1437030" cy="1257401"/>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noFill/>
          </a:ln>
        </p:spPr>
      </p:sp>
      <p:sp>
        <p:nvSpPr>
          <p:cNvPr id="12" name="Estrella de 5 puntas 11"/>
          <p:cNvSpPr/>
          <p:nvPr/>
        </p:nvSpPr>
        <p:spPr>
          <a:xfrm>
            <a:off x="9112827" y="2278008"/>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Estrella de 5 puntas 12"/>
          <p:cNvSpPr/>
          <p:nvPr/>
        </p:nvSpPr>
        <p:spPr>
          <a:xfrm>
            <a:off x="636001" y="5618961"/>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Google Shape;100;p10"/>
          <p:cNvGrpSpPr/>
          <p:nvPr/>
        </p:nvGrpSpPr>
        <p:grpSpPr>
          <a:xfrm>
            <a:off x="17487109" y="6678427"/>
            <a:ext cx="455160" cy="457200"/>
            <a:chOff x="1813" y="0"/>
            <a:chExt cx="809173" cy="812800"/>
          </a:xfrm>
          <a:solidFill>
            <a:schemeClr val="tx1"/>
          </a:solidFill>
        </p:grpSpPr>
        <p:sp>
          <p:nvSpPr>
            <p:cNvPr id="15" name="Google Shape;101;p1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grp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02;p10"/>
            <p:cNvSpPr txBox="1"/>
            <p:nvPr/>
          </p:nvSpPr>
          <p:spPr>
            <a:xfrm>
              <a:off x="150092" y="102466"/>
              <a:ext cx="442441" cy="566567"/>
            </a:xfrm>
            <a:prstGeom prst="rect">
              <a:avLst/>
            </a:prstGeom>
            <a:grpFill/>
            <a:ln>
              <a:solidFill>
                <a:schemeClr val="tx1"/>
              </a:solid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17" name="Google Shape;100;p10"/>
          <p:cNvGrpSpPr/>
          <p:nvPr/>
        </p:nvGrpSpPr>
        <p:grpSpPr>
          <a:xfrm>
            <a:off x="2916624" y="2814552"/>
            <a:ext cx="455160" cy="457200"/>
            <a:chOff x="1813" y="0"/>
            <a:chExt cx="809173" cy="812800"/>
          </a:xfrm>
          <a:solidFill>
            <a:schemeClr val="tx1"/>
          </a:solidFill>
        </p:grpSpPr>
        <p:sp>
          <p:nvSpPr>
            <p:cNvPr id="18" name="Google Shape;101;p1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grp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02;p10"/>
            <p:cNvSpPr txBox="1"/>
            <p:nvPr/>
          </p:nvSpPr>
          <p:spPr>
            <a:xfrm>
              <a:off x="150092" y="102466"/>
              <a:ext cx="442441" cy="566567"/>
            </a:xfrm>
            <a:prstGeom prst="rect">
              <a:avLst/>
            </a:prstGeom>
            <a:grpFill/>
            <a:ln>
              <a:solidFill>
                <a:schemeClr val="tx1"/>
              </a:solid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a:solidFill>
                  <a:schemeClr val="dk1"/>
                </a:solidFill>
                <a:latin typeface="Calibri"/>
                <a:ea typeface="Calibri"/>
                <a:cs typeface="Calibri"/>
                <a:sym typeface="Calibri"/>
              </a:endParaRPr>
            </a:p>
          </p:txBody>
        </p:sp>
      </p:grpSp>
      <p:sp>
        <p:nvSpPr>
          <p:cNvPr id="20" name="Google Shape;67;p10"/>
          <p:cNvSpPr/>
          <p:nvPr/>
        </p:nvSpPr>
        <p:spPr>
          <a:xfrm rot="796591">
            <a:off x="17486636" y="3017320"/>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solidFill>
              <a:schemeClr val="bg1"/>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1" name="Google Shape;67;p10"/>
          <p:cNvSpPr/>
          <p:nvPr/>
        </p:nvSpPr>
        <p:spPr>
          <a:xfrm rot="796591">
            <a:off x="4357825" y="6369161"/>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solidFill>
              <a:schemeClr val="bg1"/>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2" name="Google Shape;110;p10"/>
          <p:cNvSpPr/>
          <p:nvPr/>
        </p:nvSpPr>
        <p:spPr>
          <a:xfrm rot="19829711">
            <a:off x="17193907" y="8982603"/>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solidFill>
              <a:schemeClr val="bg1"/>
            </a:solidFill>
          </a:ln>
        </p:spPr>
      </p:sp>
      <p:sp>
        <p:nvSpPr>
          <p:cNvPr id="23" name="Google Shape;110;p10"/>
          <p:cNvSpPr/>
          <p:nvPr/>
        </p:nvSpPr>
        <p:spPr>
          <a:xfrm rot="19829711">
            <a:off x="6058237" y="2442976"/>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solidFill>
              <a:schemeClr val="bg1"/>
            </a:solidFill>
          </a:ln>
        </p:spPr>
      </p:sp>
    </p:spTree>
    <p:extLst>
      <p:ext uri="{BB962C8B-B14F-4D97-AF65-F5344CB8AC3E}">
        <p14:creationId xmlns:p14="http://schemas.microsoft.com/office/powerpoint/2010/main" val="114312582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fade">
                                      <p:cBhvr>
                                        <p:cTn id="2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oogle Shape;45;p10"/>
          <p:cNvGrpSpPr/>
          <p:nvPr/>
        </p:nvGrpSpPr>
        <p:grpSpPr>
          <a:xfrm>
            <a:off x="-11356736" y="-4182693"/>
            <a:ext cx="18275200" cy="18275200"/>
            <a:chOff x="866" y="866"/>
            <a:chExt cx="811067" cy="811067"/>
          </a:xfrm>
          <a:solidFill>
            <a:srgbClr val="FFFF00"/>
          </a:solidFill>
        </p:grpSpPr>
        <p:sp>
          <p:nvSpPr>
            <p:cNvPr id="5" name="Google Shape;46;p10"/>
            <p:cNvSpPr/>
            <p:nvPr/>
          </p:nvSpPr>
          <p:spPr>
            <a:xfrm>
              <a:off x="866" y="866"/>
              <a:ext cx="811067" cy="811067"/>
            </a:xfrm>
            <a:custGeom>
              <a:avLst/>
              <a:gdLst/>
              <a:ahLst/>
              <a:cxnLst/>
              <a:rect l="l" t="t" r="r" b="b"/>
              <a:pathLst>
                <a:path w="811067" h="811067" extrusionOk="0">
                  <a:moveTo>
                    <a:pt x="408189" y="1229"/>
                  </a:moveTo>
                  <a:lnTo>
                    <a:pt x="460096" y="42182"/>
                  </a:lnTo>
                  <a:cubicBezTo>
                    <a:pt x="461746" y="43484"/>
                    <a:pt x="463953" y="43833"/>
                    <a:pt x="465924" y="43105"/>
                  </a:cubicBezTo>
                  <a:lnTo>
                    <a:pt x="527946" y="20196"/>
                  </a:lnTo>
                  <a:cubicBezTo>
                    <a:pt x="529806" y="19509"/>
                    <a:pt x="531895" y="20188"/>
                    <a:pt x="532996" y="21837"/>
                  </a:cubicBezTo>
                  <a:lnTo>
                    <a:pt x="569708" y="76827"/>
                  </a:lnTo>
                  <a:cubicBezTo>
                    <a:pt x="570874" y="78574"/>
                    <a:pt x="572865" y="79589"/>
                    <a:pt x="574964" y="79505"/>
                  </a:cubicBezTo>
                  <a:lnTo>
                    <a:pt x="641030" y="76884"/>
                  </a:lnTo>
                  <a:cubicBezTo>
                    <a:pt x="643012" y="76805"/>
                    <a:pt x="644789" y="78096"/>
                    <a:pt x="645326" y="80005"/>
                  </a:cubicBezTo>
                  <a:lnTo>
                    <a:pt x="663249" y="143647"/>
                  </a:lnTo>
                  <a:cubicBezTo>
                    <a:pt x="663818" y="145669"/>
                    <a:pt x="665399" y="147250"/>
                    <a:pt x="667421" y="147819"/>
                  </a:cubicBezTo>
                  <a:lnTo>
                    <a:pt x="731063" y="165742"/>
                  </a:lnTo>
                  <a:cubicBezTo>
                    <a:pt x="732972" y="166279"/>
                    <a:pt x="734262" y="168056"/>
                    <a:pt x="734184" y="170038"/>
                  </a:cubicBezTo>
                  <a:lnTo>
                    <a:pt x="731563" y="236104"/>
                  </a:lnTo>
                  <a:cubicBezTo>
                    <a:pt x="731479" y="238203"/>
                    <a:pt x="732494" y="240194"/>
                    <a:pt x="734241" y="241361"/>
                  </a:cubicBezTo>
                  <a:lnTo>
                    <a:pt x="789231" y="278072"/>
                  </a:lnTo>
                  <a:cubicBezTo>
                    <a:pt x="790880" y="279173"/>
                    <a:pt x="791559" y="281262"/>
                    <a:pt x="790871" y="283122"/>
                  </a:cubicBezTo>
                  <a:lnTo>
                    <a:pt x="767962" y="345144"/>
                  </a:lnTo>
                  <a:cubicBezTo>
                    <a:pt x="767234" y="347115"/>
                    <a:pt x="767584" y="349322"/>
                    <a:pt x="768885" y="350972"/>
                  </a:cubicBezTo>
                  <a:lnTo>
                    <a:pt x="809839" y="402879"/>
                  </a:lnTo>
                  <a:cubicBezTo>
                    <a:pt x="811068" y="404436"/>
                    <a:pt x="811068" y="406632"/>
                    <a:pt x="809839" y="408189"/>
                  </a:cubicBezTo>
                  <a:lnTo>
                    <a:pt x="768885" y="460096"/>
                  </a:lnTo>
                  <a:cubicBezTo>
                    <a:pt x="767584" y="461746"/>
                    <a:pt x="767234" y="463953"/>
                    <a:pt x="767962" y="465924"/>
                  </a:cubicBezTo>
                  <a:lnTo>
                    <a:pt x="790871" y="527946"/>
                  </a:lnTo>
                  <a:cubicBezTo>
                    <a:pt x="791559" y="529806"/>
                    <a:pt x="790880" y="531895"/>
                    <a:pt x="789231" y="532996"/>
                  </a:cubicBezTo>
                  <a:lnTo>
                    <a:pt x="734241" y="569708"/>
                  </a:lnTo>
                  <a:cubicBezTo>
                    <a:pt x="732494" y="570874"/>
                    <a:pt x="731479" y="572865"/>
                    <a:pt x="731563" y="574964"/>
                  </a:cubicBezTo>
                  <a:lnTo>
                    <a:pt x="734184" y="641030"/>
                  </a:lnTo>
                  <a:cubicBezTo>
                    <a:pt x="734262" y="643012"/>
                    <a:pt x="732972" y="644789"/>
                    <a:pt x="731063" y="645326"/>
                  </a:cubicBezTo>
                  <a:lnTo>
                    <a:pt x="667421" y="663249"/>
                  </a:lnTo>
                  <a:cubicBezTo>
                    <a:pt x="665399" y="663818"/>
                    <a:pt x="663818" y="665399"/>
                    <a:pt x="663249" y="667421"/>
                  </a:cubicBezTo>
                  <a:lnTo>
                    <a:pt x="645326" y="731063"/>
                  </a:lnTo>
                  <a:cubicBezTo>
                    <a:pt x="644789" y="732972"/>
                    <a:pt x="643012" y="734262"/>
                    <a:pt x="641030" y="734184"/>
                  </a:cubicBezTo>
                  <a:lnTo>
                    <a:pt x="574964" y="731563"/>
                  </a:lnTo>
                  <a:cubicBezTo>
                    <a:pt x="572865" y="731479"/>
                    <a:pt x="570874" y="732494"/>
                    <a:pt x="569708" y="734241"/>
                  </a:cubicBezTo>
                  <a:lnTo>
                    <a:pt x="532996" y="789231"/>
                  </a:lnTo>
                  <a:cubicBezTo>
                    <a:pt x="531895" y="790880"/>
                    <a:pt x="529806" y="791559"/>
                    <a:pt x="527946" y="790871"/>
                  </a:cubicBezTo>
                  <a:lnTo>
                    <a:pt x="465924" y="767962"/>
                  </a:lnTo>
                  <a:cubicBezTo>
                    <a:pt x="463953" y="767234"/>
                    <a:pt x="461746" y="767584"/>
                    <a:pt x="460096" y="768885"/>
                  </a:cubicBezTo>
                  <a:lnTo>
                    <a:pt x="408189" y="809839"/>
                  </a:lnTo>
                  <a:cubicBezTo>
                    <a:pt x="406632" y="811068"/>
                    <a:pt x="404436" y="811068"/>
                    <a:pt x="402879" y="809839"/>
                  </a:cubicBezTo>
                  <a:lnTo>
                    <a:pt x="350972" y="768885"/>
                  </a:lnTo>
                  <a:cubicBezTo>
                    <a:pt x="349322" y="767584"/>
                    <a:pt x="347115" y="767234"/>
                    <a:pt x="345144" y="767962"/>
                  </a:cubicBezTo>
                  <a:lnTo>
                    <a:pt x="283122" y="790871"/>
                  </a:lnTo>
                  <a:cubicBezTo>
                    <a:pt x="281262" y="791559"/>
                    <a:pt x="279173" y="790880"/>
                    <a:pt x="278072" y="789231"/>
                  </a:cubicBezTo>
                  <a:lnTo>
                    <a:pt x="241361" y="734241"/>
                  </a:lnTo>
                  <a:cubicBezTo>
                    <a:pt x="240194" y="732494"/>
                    <a:pt x="238203" y="731479"/>
                    <a:pt x="236104" y="731563"/>
                  </a:cubicBezTo>
                  <a:lnTo>
                    <a:pt x="170038" y="734184"/>
                  </a:lnTo>
                  <a:cubicBezTo>
                    <a:pt x="168056" y="734262"/>
                    <a:pt x="166279" y="732972"/>
                    <a:pt x="165742" y="731063"/>
                  </a:cubicBezTo>
                  <a:lnTo>
                    <a:pt x="147819" y="667421"/>
                  </a:lnTo>
                  <a:cubicBezTo>
                    <a:pt x="147250" y="665399"/>
                    <a:pt x="145669" y="663818"/>
                    <a:pt x="143647" y="663249"/>
                  </a:cubicBezTo>
                  <a:lnTo>
                    <a:pt x="80005" y="645326"/>
                  </a:lnTo>
                  <a:cubicBezTo>
                    <a:pt x="78096" y="644789"/>
                    <a:pt x="76805" y="643012"/>
                    <a:pt x="76884" y="641030"/>
                  </a:cubicBezTo>
                  <a:lnTo>
                    <a:pt x="79505" y="574964"/>
                  </a:lnTo>
                  <a:cubicBezTo>
                    <a:pt x="79589" y="572865"/>
                    <a:pt x="78574" y="570874"/>
                    <a:pt x="76827" y="569708"/>
                  </a:cubicBezTo>
                  <a:lnTo>
                    <a:pt x="21837" y="532996"/>
                  </a:lnTo>
                  <a:cubicBezTo>
                    <a:pt x="20188" y="531895"/>
                    <a:pt x="19509" y="529806"/>
                    <a:pt x="20196" y="527946"/>
                  </a:cubicBezTo>
                  <a:lnTo>
                    <a:pt x="43105" y="465924"/>
                  </a:lnTo>
                  <a:cubicBezTo>
                    <a:pt x="43833" y="463953"/>
                    <a:pt x="43484" y="461746"/>
                    <a:pt x="42182" y="460096"/>
                  </a:cubicBezTo>
                  <a:lnTo>
                    <a:pt x="1229" y="408189"/>
                  </a:lnTo>
                  <a:cubicBezTo>
                    <a:pt x="0" y="406632"/>
                    <a:pt x="0" y="404436"/>
                    <a:pt x="1229" y="402879"/>
                  </a:cubicBezTo>
                  <a:lnTo>
                    <a:pt x="42182" y="350972"/>
                  </a:lnTo>
                  <a:cubicBezTo>
                    <a:pt x="43484" y="349322"/>
                    <a:pt x="43833" y="347115"/>
                    <a:pt x="43105" y="345144"/>
                  </a:cubicBezTo>
                  <a:lnTo>
                    <a:pt x="20196" y="283122"/>
                  </a:lnTo>
                  <a:cubicBezTo>
                    <a:pt x="19509" y="281262"/>
                    <a:pt x="20188" y="279173"/>
                    <a:pt x="21837" y="278072"/>
                  </a:cubicBezTo>
                  <a:lnTo>
                    <a:pt x="76827" y="241361"/>
                  </a:lnTo>
                  <a:cubicBezTo>
                    <a:pt x="78574" y="240194"/>
                    <a:pt x="79589" y="238203"/>
                    <a:pt x="79505" y="236104"/>
                  </a:cubicBezTo>
                  <a:lnTo>
                    <a:pt x="76884" y="170038"/>
                  </a:lnTo>
                  <a:cubicBezTo>
                    <a:pt x="76805" y="168056"/>
                    <a:pt x="78096" y="166279"/>
                    <a:pt x="80005" y="165742"/>
                  </a:cubicBezTo>
                  <a:lnTo>
                    <a:pt x="143647" y="147819"/>
                  </a:lnTo>
                  <a:cubicBezTo>
                    <a:pt x="145669" y="147250"/>
                    <a:pt x="147250" y="145669"/>
                    <a:pt x="147819" y="143647"/>
                  </a:cubicBezTo>
                  <a:lnTo>
                    <a:pt x="165742" y="80005"/>
                  </a:lnTo>
                  <a:cubicBezTo>
                    <a:pt x="166279" y="78096"/>
                    <a:pt x="168056" y="76805"/>
                    <a:pt x="170038" y="76884"/>
                  </a:cubicBezTo>
                  <a:lnTo>
                    <a:pt x="236104" y="79505"/>
                  </a:lnTo>
                  <a:cubicBezTo>
                    <a:pt x="238203" y="79589"/>
                    <a:pt x="240194" y="78574"/>
                    <a:pt x="241361" y="76827"/>
                  </a:cubicBezTo>
                  <a:lnTo>
                    <a:pt x="278072" y="21837"/>
                  </a:lnTo>
                  <a:cubicBezTo>
                    <a:pt x="279173" y="20188"/>
                    <a:pt x="281262" y="19509"/>
                    <a:pt x="283122" y="20196"/>
                  </a:cubicBezTo>
                  <a:lnTo>
                    <a:pt x="345144" y="43105"/>
                  </a:lnTo>
                  <a:cubicBezTo>
                    <a:pt x="347115" y="43833"/>
                    <a:pt x="349322" y="43484"/>
                    <a:pt x="350972" y="42182"/>
                  </a:cubicBezTo>
                  <a:lnTo>
                    <a:pt x="402879" y="1229"/>
                  </a:lnTo>
                  <a:cubicBezTo>
                    <a:pt x="404436" y="0"/>
                    <a:pt x="406632" y="0"/>
                    <a:pt x="408189" y="1229"/>
                  </a:cubicBezTo>
                  <a:close/>
                </a:path>
              </a:pathLst>
            </a:custGeom>
            <a:grpFill/>
            <a:ln w="57150" cap="flat" cmpd="sng">
              <a:solidFill>
                <a:srgbClr val="0F213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 name="Google Shape;47;p10"/>
            <p:cNvSpPr txBox="1"/>
            <p:nvPr/>
          </p:nvSpPr>
          <p:spPr>
            <a:xfrm>
              <a:off x="88900" y="41275"/>
              <a:ext cx="635000" cy="682625"/>
            </a:xfrm>
            <a:prstGeom prst="rect">
              <a:avLst/>
            </a:prstGeom>
            <a:grpFill/>
            <a:ln>
              <a:noFill/>
            </a:ln>
          </p:spPr>
          <p:txBody>
            <a:bodyPr spcFirstLastPara="1" wrap="square" lIns="81175" tIns="81175" rIns="81175" bIns="81175" anchor="ctr" anchorCtr="0">
              <a:noAutofit/>
            </a:bodyPr>
            <a:lstStyle/>
            <a:p>
              <a:pPr marL="0" marR="0" lvl="0" indent="0" algn="ctr" rtl="0">
                <a:lnSpc>
                  <a:spcPct val="186666"/>
                </a:lnSpc>
                <a:spcBef>
                  <a:spcPts val="0"/>
                </a:spcBef>
                <a:spcAft>
                  <a:spcPts val="0"/>
                </a:spcAft>
                <a:buNone/>
              </a:pPr>
              <a:endParaRPr sz="1800">
                <a:solidFill>
                  <a:schemeClr val="dk1"/>
                </a:solidFill>
                <a:latin typeface="Calibri"/>
                <a:ea typeface="Calibri"/>
                <a:cs typeface="Calibri"/>
                <a:sym typeface="Calibri"/>
              </a:endParaRPr>
            </a:p>
          </p:txBody>
        </p:sp>
      </p:grpSp>
      <p:sp>
        <p:nvSpPr>
          <p:cNvPr id="7" name="Google Shape;51;p10"/>
          <p:cNvSpPr/>
          <p:nvPr/>
        </p:nvSpPr>
        <p:spPr>
          <a:xfrm rot="796591">
            <a:off x="14737011" y="4267567"/>
            <a:ext cx="539091" cy="582097"/>
          </a:xfrm>
          <a:custGeom>
            <a:avLst/>
            <a:gdLst/>
            <a:ahLst/>
            <a:cxnLst/>
            <a:rect l="l" t="t" r="r" b="b"/>
            <a:pathLst>
              <a:path w="539091" h="582097" extrusionOk="0">
                <a:moveTo>
                  <a:pt x="0" y="582098"/>
                </a:moveTo>
                <a:lnTo>
                  <a:pt x="539092" y="143269"/>
                </a:lnTo>
                <a:lnTo>
                  <a:pt x="431497" y="0"/>
                </a:lnTo>
                <a:lnTo>
                  <a:pt x="0" y="582098"/>
                </a:lnTo>
                <a:close/>
              </a:path>
            </a:pathLst>
          </a:custGeom>
          <a:solidFill>
            <a:srgbClr val="6420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 name="Google Shape;65;p10"/>
          <p:cNvSpPr/>
          <p:nvPr/>
        </p:nvSpPr>
        <p:spPr>
          <a:xfrm rot="796591">
            <a:off x="13977289" y="2971320"/>
            <a:ext cx="2441950" cy="1921566"/>
          </a:xfrm>
          <a:custGeom>
            <a:avLst/>
            <a:gdLst/>
            <a:ahLst/>
            <a:cxnLst/>
            <a:rect l="l" t="t" r="r" b="b"/>
            <a:pathLst>
              <a:path w="2441950" h="1921566" extrusionOk="0">
                <a:moveTo>
                  <a:pt x="908693" y="1921567"/>
                </a:moveTo>
                <a:cubicBezTo>
                  <a:pt x="907337" y="1921566"/>
                  <a:pt x="905988" y="1921394"/>
                  <a:pt x="904675" y="1921056"/>
                </a:cubicBezTo>
                <a:cubicBezTo>
                  <a:pt x="898380" y="1919418"/>
                  <a:pt x="893711" y="1914118"/>
                  <a:pt x="892880" y="1907667"/>
                </a:cubicBezTo>
                <a:lnTo>
                  <a:pt x="802915" y="1203500"/>
                </a:lnTo>
                <a:lnTo>
                  <a:pt x="14011" y="1106489"/>
                </a:lnTo>
                <a:cubicBezTo>
                  <a:pt x="5272" y="1105423"/>
                  <a:pt x="-947" y="1097474"/>
                  <a:pt x="119" y="1088736"/>
                </a:cubicBezTo>
                <a:cubicBezTo>
                  <a:pt x="797" y="1083180"/>
                  <a:pt x="4339" y="1078386"/>
                  <a:pt x="9452" y="1076108"/>
                </a:cubicBezTo>
                <a:lnTo>
                  <a:pt x="2419489" y="1399"/>
                </a:lnTo>
                <a:cubicBezTo>
                  <a:pt x="2427522" y="-2203"/>
                  <a:pt x="2436953" y="1389"/>
                  <a:pt x="2440555" y="9422"/>
                </a:cubicBezTo>
                <a:cubicBezTo>
                  <a:pt x="2442217" y="13128"/>
                  <a:pt x="2442401" y="17328"/>
                  <a:pt x="2441070" y="21165"/>
                </a:cubicBezTo>
                <a:lnTo>
                  <a:pt x="1789603" y="1906997"/>
                </a:lnTo>
                <a:cubicBezTo>
                  <a:pt x="1786734" y="1915320"/>
                  <a:pt x="1777661" y="1919741"/>
                  <a:pt x="1769338" y="1916873"/>
                </a:cubicBezTo>
                <a:cubicBezTo>
                  <a:pt x="1766338" y="1915839"/>
                  <a:pt x="1763714" y="1913932"/>
                  <a:pt x="1761803" y="1911397"/>
                </a:cubicBezTo>
                <a:lnTo>
                  <a:pt x="1340349" y="1350212"/>
                </a:lnTo>
                <a:lnTo>
                  <a:pt x="921509" y="1915126"/>
                </a:lnTo>
                <a:cubicBezTo>
                  <a:pt x="918498" y="1919182"/>
                  <a:pt x="913744" y="1921571"/>
                  <a:pt x="908693" y="1921566"/>
                </a:cubicBezTo>
                <a:close/>
                <a:moveTo>
                  <a:pt x="1340253" y="1307620"/>
                </a:moveTo>
                <a:cubicBezTo>
                  <a:pt x="1345262" y="1307620"/>
                  <a:pt x="1349977" y="1309984"/>
                  <a:pt x="1352973" y="1313996"/>
                </a:cubicBezTo>
                <a:lnTo>
                  <a:pt x="1769294" y="1868231"/>
                </a:lnTo>
                <a:lnTo>
                  <a:pt x="2398925" y="45457"/>
                </a:lnTo>
                <a:lnTo>
                  <a:pt x="74870" y="1081878"/>
                </a:lnTo>
                <a:lnTo>
                  <a:pt x="819110" y="1173374"/>
                </a:lnTo>
                <a:cubicBezTo>
                  <a:pt x="826345" y="1174263"/>
                  <a:pt x="832055" y="1179947"/>
                  <a:pt x="832977" y="1187178"/>
                </a:cubicBezTo>
                <a:lnTo>
                  <a:pt x="919500" y="1864310"/>
                </a:lnTo>
                <a:lnTo>
                  <a:pt x="1327437" y="1314060"/>
                </a:lnTo>
                <a:cubicBezTo>
                  <a:pt x="1330434" y="1310022"/>
                  <a:pt x="1335161" y="1307635"/>
                  <a:pt x="1340189" y="130762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 name="Google Shape;67;p10"/>
          <p:cNvSpPr/>
          <p:nvPr/>
        </p:nvSpPr>
        <p:spPr>
          <a:xfrm rot="796591">
            <a:off x="9167176" y="2599986"/>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 name="Google Shape;68;p10"/>
          <p:cNvSpPr/>
          <p:nvPr/>
        </p:nvSpPr>
        <p:spPr>
          <a:xfrm rot="796591">
            <a:off x="12653526" y="5824915"/>
            <a:ext cx="3285844" cy="2899204"/>
          </a:xfrm>
          <a:custGeom>
            <a:avLst/>
            <a:gdLst/>
            <a:ahLst/>
            <a:cxnLst/>
            <a:rect l="l" t="t" r="r" b="b"/>
            <a:pathLst>
              <a:path w="3285844" h="2899204" extrusionOk="0">
                <a:moveTo>
                  <a:pt x="146457" y="2899203"/>
                </a:moveTo>
                <a:cubicBezTo>
                  <a:pt x="65588" y="2899221"/>
                  <a:pt x="18" y="2833678"/>
                  <a:pt x="0" y="2752810"/>
                </a:cubicBezTo>
                <a:cubicBezTo>
                  <a:pt x="-18" y="2671941"/>
                  <a:pt x="65525" y="2606371"/>
                  <a:pt x="146394" y="2606353"/>
                </a:cubicBezTo>
                <a:cubicBezTo>
                  <a:pt x="227262" y="2606336"/>
                  <a:pt x="292833" y="2671878"/>
                  <a:pt x="292850" y="2752747"/>
                </a:cubicBezTo>
                <a:cubicBezTo>
                  <a:pt x="292850" y="2752768"/>
                  <a:pt x="292850" y="2752789"/>
                  <a:pt x="292850" y="2752811"/>
                </a:cubicBezTo>
                <a:cubicBezTo>
                  <a:pt x="292745" y="2833618"/>
                  <a:pt x="227264" y="2899098"/>
                  <a:pt x="146457" y="2899204"/>
                </a:cubicBezTo>
                <a:close/>
                <a:moveTo>
                  <a:pt x="146457" y="2638265"/>
                </a:moveTo>
                <a:cubicBezTo>
                  <a:pt x="83196" y="2638248"/>
                  <a:pt x="31898" y="2689517"/>
                  <a:pt x="31880" y="2752779"/>
                </a:cubicBezTo>
                <a:cubicBezTo>
                  <a:pt x="31863" y="2816040"/>
                  <a:pt x="83132" y="2867338"/>
                  <a:pt x="146394" y="2867355"/>
                </a:cubicBezTo>
                <a:cubicBezTo>
                  <a:pt x="209655" y="2867373"/>
                  <a:pt x="260953" y="2816104"/>
                  <a:pt x="260970" y="2752842"/>
                </a:cubicBezTo>
                <a:cubicBezTo>
                  <a:pt x="260970" y="2752831"/>
                  <a:pt x="260970" y="2752820"/>
                  <a:pt x="260970" y="2752810"/>
                </a:cubicBezTo>
                <a:cubicBezTo>
                  <a:pt x="260900" y="2689590"/>
                  <a:pt x="209677" y="2638353"/>
                  <a:pt x="146457" y="2638265"/>
                </a:cubicBezTo>
                <a:close/>
                <a:moveTo>
                  <a:pt x="3139451" y="292786"/>
                </a:moveTo>
                <a:cubicBezTo>
                  <a:pt x="3058600" y="292786"/>
                  <a:pt x="2993058" y="227244"/>
                  <a:pt x="2993058" y="146393"/>
                </a:cubicBezTo>
                <a:cubicBezTo>
                  <a:pt x="2993058" y="65542"/>
                  <a:pt x="3058600" y="0"/>
                  <a:pt x="3139451" y="0"/>
                </a:cubicBezTo>
                <a:cubicBezTo>
                  <a:pt x="3220290" y="0"/>
                  <a:pt x="3285827" y="65523"/>
                  <a:pt x="3285845" y="146361"/>
                </a:cubicBezTo>
                <a:cubicBezTo>
                  <a:pt x="3285757" y="227194"/>
                  <a:pt x="3220252" y="292699"/>
                  <a:pt x="3139420" y="292787"/>
                </a:cubicBezTo>
                <a:close/>
                <a:moveTo>
                  <a:pt x="3139451" y="31848"/>
                </a:moveTo>
                <a:cubicBezTo>
                  <a:pt x="3076208" y="31848"/>
                  <a:pt x="3024938" y="83117"/>
                  <a:pt x="3024938" y="146361"/>
                </a:cubicBezTo>
                <a:cubicBezTo>
                  <a:pt x="3024938" y="209605"/>
                  <a:pt x="3076207" y="260874"/>
                  <a:pt x="3139451" y="260874"/>
                </a:cubicBezTo>
                <a:cubicBezTo>
                  <a:pt x="3202695" y="260874"/>
                  <a:pt x="3253965" y="209604"/>
                  <a:pt x="3253965" y="146361"/>
                </a:cubicBezTo>
                <a:cubicBezTo>
                  <a:pt x="3253895" y="83134"/>
                  <a:pt x="3202647" y="31900"/>
                  <a:pt x="3139420" y="3184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 name="Google Shape;69;p10"/>
          <p:cNvSpPr/>
          <p:nvPr/>
        </p:nvSpPr>
        <p:spPr>
          <a:xfrm rot="796591">
            <a:off x="6213148" y="6015635"/>
            <a:ext cx="233361" cy="265242"/>
          </a:xfrm>
          <a:custGeom>
            <a:avLst/>
            <a:gdLst/>
            <a:ahLst/>
            <a:cxnLst/>
            <a:rect l="l" t="t" r="r" b="b"/>
            <a:pathLst>
              <a:path w="233361" h="265242" extrusionOk="0">
                <a:moveTo>
                  <a:pt x="233362" y="265242"/>
                </a:moveTo>
                <a:lnTo>
                  <a:pt x="0" y="201482"/>
                </a:lnTo>
                <a:lnTo>
                  <a:pt x="169602" y="0"/>
                </a:lnTo>
                <a:lnTo>
                  <a:pt x="233362" y="265242"/>
                </a:lnTo>
                <a:close/>
              </a:path>
            </a:pathLst>
          </a:custGeom>
          <a:solidFill>
            <a:srgbClr val="FFFF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 name="Google Shape;71;p10"/>
          <p:cNvSpPr/>
          <p:nvPr/>
        </p:nvSpPr>
        <p:spPr>
          <a:xfrm rot="796591">
            <a:off x="17197842" y="4978159"/>
            <a:ext cx="233362" cy="265241"/>
          </a:xfrm>
          <a:custGeom>
            <a:avLst/>
            <a:gdLst/>
            <a:ahLst/>
            <a:cxnLst/>
            <a:rect l="l" t="t" r="r" b="b"/>
            <a:pathLst>
              <a:path w="233362" h="265241" extrusionOk="0">
                <a:moveTo>
                  <a:pt x="233362" y="265242"/>
                </a:moveTo>
                <a:lnTo>
                  <a:pt x="0" y="201482"/>
                </a:lnTo>
                <a:lnTo>
                  <a:pt x="169602" y="0"/>
                </a:lnTo>
                <a:lnTo>
                  <a:pt x="233362" y="265242"/>
                </a:lnTo>
                <a:close/>
              </a:path>
            </a:pathLst>
          </a:custGeom>
          <a:solidFill>
            <a:srgbClr val="6420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 name="Google Shape;72;p10"/>
          <p:cNvSpPr/>
          <p:nvPr/>
        </p:nvSpPr>
        <p:spPr>
          <a:xfrm rot="796591">
            <a:off x="11802215" y="2963371"/>
            <a:ext cx="233362" cy="265241"/>
          </a:xfrm>
          <a:custGeom>
            <a:avLst/>
            <a:gdLst/>
            <a:ahLst/>
            <a:cxnLst/>
            <a:rect l="l" t="t" r="r" b="b"/>
            <a:pathLst>
              <a:path w="233362" h="265241" extrusionOk="0">
                <a:moveTo>
                  <a:pt x="233362" y="265242"/>
                </a:moveTo>
                <a:lnTo>
                  <a:pt x="0" y="201482"/>
                </a:lnTo>
                <a:lnTo>
                  <a:pt x="169602" y="0"/>
                </a:lnTo>
                <a:lnTo>
                  <a:pt x="233362" y="265242"/>
                </a:lnTo>
                <a:close/>
              </a:path>
            </a:pathLst>
          </a:custGeom>
          <a:solidFill>
            <a:srgbClr val="0F213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4" name="Google Shape;76;p10"/>
          <p:cNvGrpSpPr/>
          <p:nvPr/>
        </p:nvGrpSpPr>
        <p:grpSpPr>
          <a:xfrm rot="1559416">
            <a:off x="2836914" y="5792162"/>
            <a:ext cx="2860081" cy="2856424"/>
            <a:chOff x="-110911" y="-602455"/>
            <a:chExt cx="3813442" cy="3808565"/>
          </a:xfrm>
        </p:grpSpPr>
        <p:grpSp>
          <p:nvGrpSpPr>
            <p:cNvPr id="15" name="Google Shape;77;p10"/>
            <p:cNvGrpSpPr/>
            <p:nvPr/>
          </p:nvGrpSpPr>
          <p:grpSpPr>
            <a:xfrm rot="-2777283">
              <a:off x="486436" y="-84266"/>
              <a:ext cx="2618748" cy="2772187"/>
              <a:chOff x="0" y="-47625"/>
              <a:chExt cx="812800" cy="860425"/>
            </a:xfrm>
          </p:grpSpPr>
          <p:sp>
            <p:nvSpPr>
              <p:cNvPr id="17" name="Google Shape;78;p10"/>
              <p:cNvSpPr/>
              <p:nvPr/>
            </p:nvSpPr>
            <p:spPr>
              <a:xfrm>
                <a:off x="0" y="0"/>
                <a:ext cx="599639" cy="580726"/>
              </a:xfrm>
              <a:custGeom>
                <a:avLst/>
                <a:gdLst/>
                <a:ahLst/>
                <a:cxnLst/>
                <a:rect l="l" t="t" r="r" b="b"/>
                <a:pathLst>
                  <a:path w="599639" h="580726" extrusionOk="0">
                    <a:moveTo>
                      <a:pt x="216939" y="0"/>
                    </a:moveTo>
                    <a:lnTo>
                      <a:pt x="382700" y="0"/>
                    </a:lnTo>
                    <a:cubicBezTo>
                      <a:pt x="502512" y="0"/>
                      <a:pt x="599639" y="97127"/>
                      <a:pt x="599639" y="216939"/>
                    </a:cubicBezTo>
                    <a:lnTo>
                      <a:pt x="599639" y="363786"/>
                    </a:lnTo>
                    <a:cubicBezTo>
                      <a:pt x="599639" y="421322"/>
                      <a:pt x="576783" y="476502"/>
                      <a:pt x="536099" y="517186"/>
                    </a:cubicBezTo>
                    <a:cubicBezTo>
                      <a:pt x="495415" y="557869"/>
                      <a:pt x="440236" y="580726"/>
                      <a:pt x="382700" y="580726"/>
                    </a:cubicBezTo>
                    <a:lnTo>
                      <a:pt x="216939" y="580726"/>
                    </a:lnTo>
                    <a:cubicBezTo>
                      <a:pt x="159403" y="580726"/>
                      <a:pt x="104224" y="557869"/>
                      <a:pt x="63540" y="517186"/>
                    </a:cubicBezTo>
                    <a:cubicBezTo>
                      <a:pt x="22856" y="476502"/>
                      <a:pt x="0" y="421322"/>
                      <a:pt x="0" y="363786"/>
                    </a:cubicBezTo>
                    <a:lnTo>
                      <a:pt x="0" y="216939"/>
                    </a:lnTo>
                    <a:cubicBezTo>
                      <a:pt x="0" y="159403"/>
                      <a:pt x="22856" y="104224"/>
                      <a:pt x="63540" y="63540"/>
                    </a:cubicBezTo>
                    <a:cubicBezTo>
                      <a:pt x="104224" y="22856"/>
                      <a:pt x="159403" y="0"/>
                      <a:pt x="216939" y="0"/>
                    </a:cubicBezTo>
                    <a:close/>
                  </a:path>
                </a:pathLst>
              </a:custGeom>
              <a:solidFill>
                <a:srgbClr val="FF4F63"/>
              </a:solidFill>
              <a:ln w="47625"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8" name="Google Shape;79;p10"/>
              <p:cNvSpPr txBox="1"/>
              <p:nvPr/>
            </p:nvSpPr>
            <p:spPr>
              <a:xfrm>
                <a:off x="0" y="-47625"/>
                <a:ext cx="812800" cy="860425"/>
              </a:xfrm>
              <a:prstGeom prst="rect">
                <a:avLst/>
              </a:prstGeom>
              <a:noFill/>
              <a:ln>
                <a:noFill/>
              </a:ln>
            </p:spPr>
            <p:txBody>
              <a:bodyPr spcFirstLastPara="1" wrap="square" lIns="50800" tIns="50800" rIns="50800" bIns="50800" anchor="ctr" anchorCtr="0">
                <a:noAutofit/>
              </a:bodyPr>
              <a:lstStyle/>
              <a:p>
                <a:pPr marL="0" marR="0" lvl="0" indent="0" algn="ctr" rtl="0">
                  <a:lnSpc>
                    <a:spcPct val="186666"/>
                  </a:lnSpc>
                  <a:spcBef>
                    <a:spcPts val="0"/>
                  </a:spcBef>
                  <a:spcAft>
                    <a:spcPts val="0"/>
                  </a:spcAft>
                  <a:buNone/>
                </a:pPr>
                <a:endParaRPr sz="1800">
                  <a:solidFill>
                    <a:schemeClr val="dk1"/>
                  </a:solidFill>
                  <a:latin typeface="Calibri"/>
                  <a:ea typeface="Calibri"/>
                  <a:cs typeface="Calibri"/>
                  <a:sym typeface="Calibri"/>
                </a:endParaRPr>
              </a:p>
            </p:txBody>
          </p:sp>
        </p:grpSp>
        <p:sp>
          <p:nvSpPr>
            <p:cNvPr id="16" name="Google Shape;80;p10"/>
            <p:cNvSpPr/>
            <p:nvPr/>
          </p:nvSpPr>
          <p:spPr>
            <a:xfrm>
              <a:off x="869225" y="817470"/>
              <a:ext cx="949027" cy="1054475"/>
            </a:xfrm>
            <a:custGeom>
              <a:avLst/>
              <a:gdLst/>
              <a:ahLst/>
              <a:cxnLst/>
              <a:rect l="l" t="t" r="r" b="b"/>
              <a:pathLst>
                <a:path w="949027" h="1054475" extrusionOk="0">
                  <a:moveTo>
                    <a:pt x="610541" y="490331"/>
                  </a:moveTo>
                  <a:cubicBezTo>
                    <a:pt x="634503" y="460381"/>
                    <a:pt x="647689" y="423238"/>
                    <a:pt x="647975" y="384883"/>
                  </a:cubicBezTo>
                  <a:cubicBezTo>
                    <a:pt x="647975" y="289083"/>
                    <a:pt x="570314" y="211422"/>
                    <a:pt x="474514" y="211422"/>
                  </a:cubicBezTo>
                  <a:cubicBezTo>
                    <a:pt x="378714" y="211422"/>
                    <a:pt x="301053" y="289083"/>
                    <a:pt x="301053" y="384883"/>
                  </a:cubicBezTo>
                  <a:cubicBezTo>
                    <a:pt x="301338" y="423238"/>
                    <a:pt x="314524" y="460381"/>
                    <a:pt x="338486" y="490331"/>
                  </a:cubicBezTo>
                  <a:cubicBezTo>
                    <a:pt x="291490" y="518931"/>
                    <a:pt x="254619" y="561517"/>
                    <a:pt x="233039" y="612123"/>
                  </a:cubicBezTo>
                  <a:cubicBezTo>
                    <a:pt x="220644" y="638472"/>
                    <a:pt x="231957" y="669879"/>
                    <a:pt x="258306" y="682274"/>
                  </a:cubicBezTo>
                  <a:cubicBezTo>
                    <a:pt x="284654" y="694669"/>
                    <a:pt x="316062" y="683356"/>
                    <a:pt x="328457" y="657007"/>
                  </a:cubicBezTo>
                  <a:cubicBezTo>
                    <a:pt x="329036" y="655775"/>
                    <a:pt x="329568" y="654521"/>
                    <a:pt x="330051" y="653247"/>
                  </a:cubicBezTo>
                  <a:cubicBezTo>
                    <a:pt x="354815" y="595360"/>
                    <a:pt x="411553" y="557672"/>
                    <a:pt x="474514" y="557290"/>
                  </a:cubicBezTo>
                  <a:lnTo>
                    <a:pt x="474514" y="557290"/>
                  </a:lnTo>
                  <a:cubicBezTo>
                    <a:pt x="537666" y="557463"/>
                    <a:pt x="594664" y="595185"/>
                    <a:pt x="619504" y="653247"/>
                  </a:cubicBezTo>
                  <a:cubicBezTo>
                    <a:pt x="627755" y="672729"/>
                    <a:pt x="646853" y="685391"/>
                    <a:pt x="668010" y="685409"/>
                  </a:cubicBezTo>
                  <a:cubicBezTo>
                    <a:pt x="675065" y="685277"/>
                    <a:pt x="682035" y="683847"/>
                    <a:pt x="688572" y="681191"/>
                  </a:cubicBezTo>
                  <a:cubicBezTo>
                    <a:pt x="715344" y="669818"/>
                    <a:pt x="727848" y="638912"/>
                    <a:pt x="716516" y="612123"/>
                  </a:cubicBezTo>
                  <a:cubicBezTo>
                    <a:pt x="694797" y="561442"/>
                    <a:pt x="657734" y="518846"/>
                    <a:pt x="610541" y="490331"/>
                  </a:cubicBezTo>
                  <a:close/>
                  <a:moveTo>
                    <a:pt x="474514" y="451843"/>
                  </a:moveTo>
                  <a:lnTo>
                    <a:pt x="474514" y="451843"/>
                  </a:lnTo>
                  <a:cubicBezTo>
                    <a:pt x="436951" y="451841"/>
                    <a:pt x="406501" y="421390"/>
                    <a:pt x="406502" y="383827"/>
                  </a:cubicBezTo>
                  <a:cubicBezTo>
                    <a:pt x="406503" y="346264"/>
                    <a:pt x="436955" y="315814"/>
                    <a:pt x="474518" y="315815"/>
                  </a:cubicBezTo>
                  <a:cubicBezTo>
                    <a:pt x="512081" y="315816"/>
                    <a:pt x="542531" y="346268"/>
                    <a:pt x="542529" y="383831"/>
                  </a:cubicBezTo>
                  <a:cubicBezTo>
                    <a:pt x="542529" y="384006"/>
                    <a:pt x="542529" y="384181"/>
                    <a:pt x="542527" y="384356"/>
                  </a:cubicBezTo>
                  <a:cubicBezTo>
                    <a:pt x="542238" y="421713"/>
                    <a:pt x="511872" y="451844"/>
                    <a:pt x="474514" y="451842"/>
                  </a:cubicBezTo>
                  <a:close/>
                  <a:moveTo>
                    <a:pt x="790856" y="0"/>
                  </a:moveTo>
                  <a:lnTo>
                    <a:pt x="158171" y="0"/>
                  </a:lnTo>
                  <a:cubicBezTo>
                    <a:pt x="70816" y="0"/>
                    <a:pt x="0" y="70816"/>
                    <a:pt x="0" y="158171"/>
                  </a:cubicBezTo>
                  <a:lnTo>
                    <a:pt x="0" y="738133"/>
                  </a:lnTo>
                  <a:cubicBezTo>
                    <a:pt x="0" y="825488"/>
                    <a:pt x="70816" y="896304"/>
                    <a:pt x="158171" y="896304"/>
                  </a:cubicBezTo>
                  <a:lnTo>
                    <a:pt x="294726" y="896304"/>
                  </a:lnTo>
                  <a:lnTo>
                    <a:pt x="437080" y="1039185"/>
                  </a:lnTo>
                  <a:cubicBezTo>
                    <a:pt x="447030" y="1049054"/>
                    <a:pt x="460500" y="1054556"/>
                    <a:pt x="474514" y="1054475"/>
                  </a:cubicBezTo>
                  <a:cubicBezTo>
                    <a:pt x="487080" y="1054476"/>
                    <a:pt x="499234" y="1049989"/>
                    <a:pt x="508784" y="1041821"/>
                  </a:cubicBezTo>
                  <a:lnTo>
                    <a:pt x="678555" y="896304"/>
                  </a:lnTo>
                  <a:lnTo>
                    <a:pt x="790856" y="896304"/>
                  </a:lnTo>
                  <a:cubicBezTo>
                    <a:pt x="878212" y="896304"/>
                    <a:pt x="949028" y="825488"/>
                    <a:pt x="949028" y="738133"/>
                  </a:cubicBezTo>
                  <a:lnTo>
                    <a:pt x="949028" y="158171"/>
                  </a:lnTo>
                  <a:cubicBezTo>
                    <a:pt x="949028" y="70816"/>
                    <a:pt x="878212" y="0"/>
                    <a:pt x="790856" y="0"/>
                  </a:cubicBezTo>
                  <a:close/>
                  <a:moveTo>
                    <a:pt x="843580" y="738133"/>
                  </a:moveTo>
                  <a:cubicBezTo>
                    <a:pt x="843580" y="767251"/>
                    <a:pt x="819975" y="790856"/>
                    <a:pt x="790856" y="790856"/>
                  </a:cubicBezTo>
                  <a:lnTo>
                    <a:pt x="659047" y="790856"/>
                  </a:lnTo>
                  <a:cubicBezTo>
                    <a:pt x="646481" y="790855"/>
                    <a:pt x="634327" y="795343"/>
                    <a:pt x="624776" y="803510"/>
                  </a:cubicBezTo>
                  <a:lnTo>
                    <a:pt x="477150" y="930047"/>
                  </a:lnTo>
                  <a:lnTo>
                    <a:pt x="353776" y="806146"/>
                  </a:lnTo>
                  <a:cubicBezTo>
                    <a:pt x="343826" y="796277"/>
                    <a:pt x="330357" y="790775"/>
                    <a:pt x="316343" y="790856"/>
                  </a:cubicBezTo>
                  <a:lnTo>
                    <a:pt x="158171" y="790856"/>
                  </a:lnTo>
                  <a:cubicBezTo>
                    <a:pt x="129053" y="790856"/>
                    <a:pt x="105448" y="767251"/>
                    <a:pt x="105448" y="738133"/>
                  </a:cubicBezTo>
                  <a:lnTo>
                    <a:pt x="105448" y="158171"/>
                  </a:lnTo>
                  <a:cubicBezTo>
                    <a:pt x="105448" y="129053"/>
                    <a:pt x="129053" y="105448"/>
                    <a:pt x="158171" y="105448"/>
                  </a:cubicBezTo>
                  <a:lnTo>
                    <a:pt x="790856" y="105448"/>
                  </a:lnTo>
                  <a:cubicBezTo>
                    <a:pt x="819975" y="105448"/>
                    <a:pt x="843580" y="129053"/>
                    <a:pt x="843580" y="15817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19" name="Google Shape;81;p10"/>
          <p:cNvGrpSpPr/>
          <p:nvPr/>
        </p:nvGrpSpPr>
        <p:grpSpPr>
          <a:xfrm rot="803337">
            <a:off x="980023" y="6289529"/>
            <a:ext cx="1588847" cy="1813778"/>
            <a:chOff x="0" y="23374"/>
            <a:chExt cx="2118463" cy="2418371"/>
          </a:xfrm>
        </p:grpSpPr>
        <p:grpSp>
          <p:nvGrpSpPr>
            <p:cNvPr id="20" name="Google Shape;82;p10"/>
            <p:cNvGrpSpPr/>
            <p:nvPr/>
          </p:nvGrpSpPr>
          <p:grpSpPr>
            <a:xfrm>
              <a:off x="0" y="23374"/>
              <a:ext cx="2118463" cy="2418371"/>
              <a:chOff x="0" y="7707"/>
              <a:chExt cx="698500" cy="797386"/>
            </a:xfrm>
          </p:grpSpPr>
          <p:sp>
            <p:nvSpPr>
              <p:cNvPr id="22" name="Google Shape;83;p10"/>
              <p:cNvSpPr/>
              <p:nvPr/>
            </p:nvSpPr>
            <p:spPr>
              <a:xfrm>
                <a:off x="0" y="7707"/>
                <a:ext cx="698500" cy="797386"/>
              </a:xfrm>
              <a:custGeom>
                <a:avLst/>
                <a:gdLst/>
                <a:ahLst/>
                <a:cxnLst/>
                <a:rect l="l" t="t" r="r" b="b"/>
                <a:pathLst>
                  <a:path w="698500" h="797386" extrusionOk="0">
                    <a:moveTo>
                      <a:pt x="383942" y="12477"/>
                    </a:moveTo>
                    <a:lnTo>
                      <a:pt x="663808" y="175309"/>
                    </a:lnTo>
                    <a:cubicBezTo>
                      <a:pt x="685287" y="187805"/>
                      <a:pt x="698500" y="210780"/>
                      <a:pt x="698500" y="235630"/>
                    </a:cubicBezTo>
                    <a:lnTo>
                      <a:pt x="698500" y="561756"/>
                    </a:lnTo>
                    <a:cubicBezTo>
                      <a:pt x="698500" y="586606"/>
                      <a:pt x="685287" y="609581"/>
                      <a:pt x="663808" y="622077"/>
                    </a:cubicBezTo>
                    <a:lnTo>
                      <a:pt x="383942" y="784909"/>
                    </a:lnTo>
                    <a:cubicBezTo>
                      <a:pt x="362497" y="797386"/>
                      <a:pt x="336003" y="797386"/>
                      <a:pt x="314558" y="784909"/>
                    </a:cubicBezTo>
                    <a:lnTo>
                      <a:pt x="34692" y="622077"/>
                    </a:lnTo>
                    <a:cubicBezTo>
                      <a:pt x="13213" y="609581"/>
                      <a:pt x="0" y="586606"/>
                      <a:pt x="0" y="561756"/>
                    </a:cubicBezTo>
                    <a:lnTo>
                      <a:pt x="0" y="235630"/>
                    </a:lnTo>
                    <a:cubicBezTo>
                      <a:pt x="0" y="210780"/>
                      <a:pt x="13213" y="187805"/>
                      <a:pt x="34692" y="175309"/>
                    </a:cubicBezTo>
                    <a:lnTo>
                      <a:pt x="314558" y="12477"/>
                    </a:lnTo>
                    <a:cubicBezTo>
                      <a:pt x="336003" y="0"/>
                      <a:pt x="362497" y="0"/>
                      <a:pt x="383942" y="12477"/>
                    </a:cubicBezTo>
                    <a:close/>
                  </a:path>
                </a:pathLst>
              </a:custGeom>
              <a:solidFill>
                <a:srgbClr val="0042FF"/>
              </a:solidFill>
              <a:ln w="104775" cap="flat" cmpd="sng">
                <a:solidFill>
                  <a:srgbClr val="0F213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84;p10"/>
              <p:cNvSpPr txBox="1"/>
              <p:nvPr/>
            </p:nvSpPr>
            <p:spPr>
              <a:xfrm>
                <a:off x="0" y="92075"/>
                <a:ext cx="698500" cy="581025"/>
              </a:xfrm>
              <a:prstGeom prst="rect">
                <a:avLst/>
              </a:prstGeom>
              <a:noFill/>
              <a:ln>
                <a:noFill/>
              </a:ln>
            </p:spPr>
            <p:txBody>
              <a:bodyPr spcFirstLastPara="1" wrap="square" lIns="50800" tIns="50800" rIns="50800" bIns="50800" anchor="ctr" anchorCtr="0">
                <a:noAutofit/>
              </a:bodyPr>
              <a:lstStyle/>
              <a:p>
                <a:pPr marL="0" marR="0" lvl="0" indent="0" algn="ctr" rtl="0">
                  <a:lnSpc>
                    <a:spcPct val="186666"/>
                  </a:lnSpc>
                  <a:spcBef>
                    <a:spcPts val="0"/>
                  </a:spcBef>
                  <a:spcAft>
                    <a:spcPts val="0"/>
                  </a:spcAft>
                  <a:buNone/>
                </a:pPr>
                <a:endParaRPr sz="1800">
                  <a:solidFill>
                    <a:schemeClr val="dk1"/>
                  </a:solidFill>
                  <a:latin typeface="Calibri"/>
                  <a:ea typeface="Calibri"/>
                  <a:cs typeface="Calibri"/>
                  <a:sym typeface="Calibri"/>
                </a:endParaRPr>
              </a:p>
            </p:txBody>
          </p:sp>
        </p:grpSp>
        <p:sp>
          <p:nvSpPr>
            <p:cNvPr id="21" name="Google Shape;85;p10"/>
            <p:cNvSpPr/>
            <p:nvPr/>
          </p:nvSpPr>
          <p:spPr>
            <a:xfrm>
              <a:off x="476285" y="652490"/>
              <a:ext cx="1164010" cy="1160140"/>
            </a:xfrm>
            <a:custGeom>
              <a:avLst/>
              <a:gdLst/>
              <a:ahLst/>
              <a:cxnLst/>
              <a:rect l="l" t="t" r="r" b="b"/>
              <a:pathLst>
                <a:path w="1164010" h="1160140" extrusionOk="0">
                  <a:moveTo>
                    <a:pt x="1164008" y="521964"/>
                  </a:moveTo>
                  <a:cubicBezTo>
                    <a:pt x="1164339" y="438597"/>
                    <a:pt x="1119995" y="361438"/>
                    <a:pt x="1047796" y="319754"/>
                  </a:cubicBezTo>
                  <a:cubicBezTo>
                    <a:pt x="1048670" y="309702"/>
                    <a:pt x="1048670" y="299592"/>
                    <a:pt x="1047796" y="289539"/>
                  </a:cubicBezTo>
                  <a:cubicBezTo>
                    <a:pt x="1047796" y="193266"/>
                    <a:pt x="969751" y="115220"/>
                    <a:pt x="873477" y="115220"/>
                  </a:cubicBezTo>
                  <a:lnTo>
                    <a:pt x="863018" y="115220"/>
                  </a:lnTo>
                  <a:cubicBezTo>
                    <a:pt x="830353" y="24658"/>
                    <a:pt x="730457" y="-22277"/>
                    <a:pt x="639894" y="10388"/>
                  </a:cubicBezTo>
                  <a:cubicBezTo>
                    <a:pt x="618915" y="17955"/>
                    <a:pt x="599583" y="29478"/>
                    <a:pt x="582946" y="44331"/>
                  </a:cubicBezTo>
                  <a:cubicBezTo>
                    <a:pt x="511130" y="-19786"/>
                    <a:pt x="400934" y="-13544"/>
                    <a:pt x="336817" y="58272"/>
                  </a:cubicBezTo>
                  <a:cubicBezTo>
                    <a:pt x="321964" y="74909"/>
                    <a:pt x="310441" y="94241"/>
                    <a:pt x="302874" y="115220"/>
                  </a:cubicBezTo>
                  <a:lnTo>
                    <a:pt x="292415" y="115220"/>
                  </a:lnTo>
                  <a:cubicBezTo>
                    <a:pt x="196142" y="115220"/>
                    <a:pt x="118096" y="193266"/>
                    <a:pt x="118096" y="289539"/>
                  </a:cubicBezTo>
                  <a:cubicBezTo>
                    <a:pt x="117222" y="299592"/>
                    <a:pt x="117222" y="309702"/>
                    <a:pt x="118096" y="319754"/>
                  </a:cubicBezTo>
                  <a:cubicBezTo>
                    <a:pt x="6348" y="382919"/>
                    <a:pt x="-33038" y="524714"/>
                    <a:pt x="30127" y="636462"/>
                  </a:cubicBezTo>
                  <a:cubicBezTo>
                    <a:pt x="44478" y="661852"/>
                    <a:pt x="63479" y="684313"/>
                    <a:pt x="86138" y="702674"/>
                  </a:cubicBezTo>
                  <a:cubicBezTo>
                    <a:pt x="25483" y="815805"/>
                    <a:pt x="68023" y="956685"/>
                    <a:pt x="181154" y="1017340"/>
                  </a:cubicBezTo>
                  <a:cubicBezTo>
                    <a:pt x="215357" y="1035678"/>
                    <a:pt x="253607" y="1045160"/>
                    <a:pt x="292415" y="1044920"/>
                  </a:cubicBezTo>
                  <a:lnTo>
                    <a:pt x="302874" y="1044920"/>
                  </a:lnTo>
                  <a:cubicBezTo>
                    <a:pt x="335539" y="1135482"/>
                    <a:pt x="435435" y="1182417"/>
                    <a:pt x="525998" y="1149752"/>
                  </a:cubicBezTo>
                  <a:cubicBezTo>
                    <a:pt x="546977" y="1142185"/>
                    <a:pt x="566309" y="1130662"/>
                    <a:pt x="582946" y="1115809"/>
                  </a:cubicBezTo>
                  <a:cubicBezTo>
                    <a:pt x="654763" y="1179926"/>
                    <a:pt x="764958" y="1173685"/>
                    <a:pt x="829075" y="1101868"/>
                  </a:cubicBezTo>
                  <a:cubicBezTo>
                    <a:pt x="843928" y="1085232"/>
                    <a:pt x="855451" y="1065899"/>
                    <a:pt x="863018" y="1044920"/>
                  </a:cubicBezTo>
                  <a:lnTo>
                    <a:pt x="873477" y="1044920"/>
                  </a:lnTo>
                  <a:cubicBezTo>
                    <a:pt x="1001839" y="1044108"/>
                    <a:pt x="1105240" y="939393"/>
                    <a:pt x="1104428" y="811031"/>
                  </a:cubicBezTo>
                  <a:cubicBezTo>
                    <a:pt x="1104189" y="773206"/>
                    <a:pt x="1094722" y="736011"/>
                    <a:pt x="1076849" y="702674"/>
                  </a:cubicBezTo>
                  <a:cubicBezTo>
                    <a:pt x="1131743" y="658724"/>
                    <a:pt x="1163788" y="592284"/>
                    <a:pt x="1164008" y="521964"/>
                  </a:cubicBezTo>
                  <a:close/>
                  <a:moveTo>
                    <a:pt x="524840" y="379604"/>
                  </a:moveTo>
                  <a:cubicBezTo>
                    <a:pt x="512184" y="372365"/>
                    <a:pt x="498972" y="366148"/>
                    <a:pt x="485328" y="361010"/>
                  </a:cubicBezTo>
                  <a:cubicBezTo>
                    <a:pt x="454841" y="350741"/>
                    <a:pt x="421802" y="367130"/>
                    <a:pt x="411533" y="397617"/>
                  </a:cubicBezTo>
                  <a:cubicBezTo>
                    <a:pt x="401264" y="428103"/>
                    <a:pt x="417653" y="461142"/>
                    <a:pt x="448140" y="471412"/>
                  </a:cubicBezTo>
                  <a:cubicBezTo>
                    <a:pt x="493954" y="487974"/>
                    <a:pt x="524575" y="531354"/>
                    <a:pt x="524840" y="580070"/>
                  </a:cubicBezTo>
                  <a:lnTo>
                    <a:pt x="524840" y="670135"/>
                  </a:lnTo>
                  <a:cubicBezTo>
                    <a:pt x="512184" y="662896"/>
                    <a:pt x="498972" y="656679"/>
                    <a:pt x="485328" y="651541"/>
                  </a:cubicBezTo>
                  <a:cubicBezTo>
                    <a:pt x="454841" y="641272"/>
                    <a:pt x="421802" y="657661"/>
                    <a:pt x="411533" y="688148"/>
                  </a:cubicBezTo>
                  <a:cubicBezTo>
                    <a:pt x="401264" y="718634"/>
                    <a:pt x="417653" y="751673"/>
                    <a:pt x="448140" y="761943"/>
                  </a:cubicBezTo>
                  <a:cubicBezTo>
                    <a:pt x="493954" y="778505"/>
                    <a:pt x="524575" y="821885"/>
                    <a:pt x="524840" y="870601"/>
                  </a:cubicBezTo>
                  <a:lnTo>
                    <a:pt x="524840" y="986814"/>
                  </a:lnTo>
                  <a:cubicBezTo>
                    <a:pt x="524840" y="1018905"/>
                    <a:pt x="498825" y="1044920"/>
                    <a:pt x="466734" y="1044920"/>
                  </a:cubicBezTo>
                  <a:cubicBezTo>
                    <a:pt x="443767" y="1044770"/>
                    <a:pt x="423043" y="1031106"/>
                    <a:pt x="413857" y="1010056"/>
                  </a:cubicBezTo>
                  <a:cubicBezTo>
                    <a:pt x="423600" y="1004339"/>
                    <a:pt x="432921" y="997931"/>
                    <a:pt x="441748" y="990881"/>
                  </a:cubicBezTo>
                  <a:cubicBezTo>
                    <a:pt x="466458" y="970343"/>
                    <a:pt x="469840" y="933661"/>
                    <a:pt x="449302" y="908951"/>
                  </a:cubicBezTo>
                  <a:cubicBezTo>
                    <a:pt x="428763" y="884241"/>
                    <a:pt x="392082" y="880859"/>
                    <a:pt x="367372" y="901397"/>
                  </a:cubicBezTo>
                  <a:cubicBezTo>
                    <a:pt x="346392" y="919060"/>
                    <a:pt x="319840" y="928734"/>
                    <a:pt x="292415" y="928707"/>
                  </a:cubicBezTo>
                  <a:cubicBezTo>
                    <a:pt x="228233" y="928707"/>
                    <a:pt x="176203" y="876677"/>
                    <a:pt x="176203" y="812495"/>
                  </a:cubicBezTo>
                  <a:cubicBezTo>
                    <a:pt x="176481" y="790623"/>
                    <a:pt x="182926" y="769274"/>
                    <a:pt x="194797" y="750902"/>
                  </a:cubicBezTo>
                  <a:cubicBezTo>
                    <a:pt x="207837" y="753241"/>
                    <a:pt x="221060" y="754408"/>
                    <a:pt x="234309" y="754389"/>
                  </a:cubicBezTo>
                  <a:cubicBezTo>
                    <a:pt x="266400" y="754389"/>
                    <a:pt x="292415" y="728374"/>
                    <a:pt x="292415" y="696283"/>
                  </a:cubicBezTo>
                  <a:cubicBezTo>
                    <a:pt x="292415" y="664191"/>
                    <a:pt x="266400" y="638176"/>
                    <a:pt x="234309" y="638176"/>
                  </a:cubicBezTo>
                  <a:cubicBezTo>
                    <a:pt x="220583" y="638255"/>
                    <a:pt x="206971" y="635691"/>
                    <a:pt x="194216" y="630622"/>
                  </a:cubicBezTo>
                  <a:cubicBezTo>
                    <a:pt x="133840" y="608848"/>
                    <a:pt x="102548" y="542251"/>
                    <a:pt x="124323" y="481876"/>
                  </a:cubicBezTo>
                  <a:cubicBezTo>
                    <a:pt x="133721" y="455816"/>
                    <a:pt x="152120" y="433971"/>
                    <a:pt x="176203" y="420278"/>
                  </a:cubicBezTo>
                  <a:cubicBezTo>
                    <a:pt x="184459" y="427875"/>
                    <a:pt x="193408" y="434683"/>
                    <a:pt x="202931" y="440615"/>
                  </a:cubicBezTo>
                  <a:cubicBezTo>
                    <a:pt x="230851" y="456661"/>
                    <a:pt x="266491" y="447035"/>
                    <a:pt x="282537" y="419116"/>
                  </a:cubicBezTo>
                  <a:cubicBezTo>
                    <a:pt x="298583" y="391197"/>
                    <a:pt x="288957" y="355556"/>
                    <a:pt x="261038" y="339510"/>
                  </a:cubicBezTo>
                  <a:cubicBezTo>
                    <a:pt x="252858" y="334998"/>
                    <a:pt x="246036" y="328377"/>
                    <a:pt x="241282" y="320335"/>
                  </a:cubicBezTo>
                  <a:cubicBezTo>
                    <a:pt x="235909" y="311006"/>
                    <a:pt x="233479" y="300272"/>
                    <a:pt x="234309" y="289539"/>
                  </a:cubicBezTo>
                  <a:cubicBezTo>
                    <a:pt x="234309" y="257448"/>
                    <a:pt x="260324" y="231433"/>
                    <a:pt x="292415" y="231433"/>
                  </a:cubicBezTo>
                  <a:cubicBezTo>
                    <a:pt x="296463" y="230868"/>
                    <a:pt x="300570" y="230868"/>
                    <a:pt x="304617" y="231433"/>
                  </a:cubicBezTo>
                  <a:cubicBezTo>
                    <a:pt x="307693" y="240769"/>
                    <a:pt x="311382" y="249892"/>
                    <a:pt x="315658" y="258743"/>
                  </a:cubicBezTo>
                  <a:cubicBezTo>
                    <a:pt x="331552" y="286621"/>
                    <a:pt x="367037" y="296336"/>
                    <a:pt x="394915" y="280442"/>
                  </a:cubicBezTo>
                  <a:cubicBezTo>
                    <a:pt x="395032" y="280376"/>
                    <a:pt x="395147" y="280309"/>
                    <a:pt x="395263" y="280242"/>
                  </a:cubicBezTo>
                  <a:cubicBezTo>
                    <a:pt x="422036" y="264134"/>
                    <a:pt x="431277" y="229737"/>
                    <a:pt x="416181" y="202380"/>
                  </a:cubicBezTo>
                  <a:cubicBezTo>
                    <a:pt x="411306" y="193467"/>
                    <a:pt x="408711" y="183486"/>
                    <a:pt x="408627" y="173327"/>
                  </a:cubicBezTo>
                  <a:cubicBezTo>
                    <a:pt x="408627" y="141235"/>
                    <a:pt x="434642" y="115220"/>
                    <a:pt x="466734" y="115220"/>
                  </a:cubicBezTo>
                  <a:cubicBezTo>
                    <a:pt x="498825" y="115220"/>
                    <a:pt x="524840" y="141235"/>
                    <a:pt x="524840" y="173327"/>
                  </a:cubicBezTo>
                  <a:close/>
                  <a:moveTo>
                    <a:pt x="971677" y="630622"/>
                  </a:moveTo>
                  <a:cubicBezTo>
                    <a:pt x="958921" y="635691"/>
                    <a:pt x="945309" y="638255"/>
                    <a:pt x="931583" y="638176"/>
                  </a:cubicBezTo>
                  <a:cubicBezTo>
                    <a:pt x="899492" y="638176"/>
                    <a:pt x="873477" y="664191"/>
                    <a:pt x="873477" y="696283"/>
                  </a:cubicBezTo>
                  <a:cubicBezTo>
                    <a:pt x="873477" y="728374"/>
                    <a:pt x="899492" y="754389"/>
                    <a:pt x="931583" y="754389"/>
                  </a:cubicBezTo>
                  <a:cubicBezTo>
                    <a:pt x="944832" y="754408"/>
                    <a:pt x="958055" y="753241"/>
                    <a:pt x="971096" y="750902"/>
                  </a:cubicBezTo>
                  <a:cubicBezTo>
                    <a:pt x="982967" y="769274"/>
                    <a:pt x="989412" y="790623"/>
                    <a:pt x="989690" y="812495"/>
                  </a:cubicBezTo>
                  <a:cubicBezTo>
                    <a:pt x="989690" y="876677"/>
                    <a:pt x="937660" y="928707"/>
                    <a:pt x="873477" y="928707"/>
                  </a:cubicBezTo>
                  <a:cubicBezTo>
                    <a:pt x="846052" y="928734"/>
                    <a:pt x="819501" y="919060"/>
                    <a:pt x="798520" y="901397"/>
                  </a:cubicBezTo>
                  <a:cubicBezTo>
                    <a:pt x="773810" y="880859"/>
                    <a:pt x="737129" y="884241"/>
                    <a:pt x="716590" y="908951"/>
                  </a:cubicBezTo>
                  <a:cubicBezTo>
                    <a:pt x="696052" y="933661"/>
                    <a:pt x="699434" y="970343"/>
                    <a:pt x="724144" y="990881"/>
                  </a:cubicBezTo>
                  <a:cubicBezTo>
                    <a:pt x="732971" y="997931"/>
                    <a:pt x="742292" y="1004339"/>
                    <a:pt x="752035" y="1010056"/>
                  </a:cubicBezTo>
                  <a:cubicBezTo>
                    <a:pt x="742849" y="1031106"/>
                    <a:pt x="722125" y="1044770"/>
                    <a:pt x="699159" y="1044920"/>
                  </a:cubicBezTo>
                  <a:cubicBezTo>
                    <a:pt x="667067" y="1044920"/>
                    <a:pt x="641052" y="1018905"/>
                    <a:pt x="641052" y="986814"/>
                  </a:cubicBezTo>
                  <a:lnTo>
                    <a:pt x="641052" y="870601"/>
                  </a:lnTo>
                  <a:cubicBezTo>
                    <a:pt x="641317" y="821885"/>
                    <a:pt x="671938" y="778505"/>
                    <a:pt x="717753" y="761943"/>
                  </a:cubicBezTo>
                  <a:cubicBezTo>
                    <a:pt x="748239" y="751673"/>
                    <a:pt x="764629" y="718634"/>
                    <a:pt x="754359" y="688148"/>
                  </a:cubicBezTo>
                  <a:cubicBezTo>
                    <a:pt x="744090" y="657661"/>
                    <a:pt x="711051" y="641272"/>
                    <a:pt x="680565" y="651541"/>
                  </a:cubicBezTo>
                  <a:cubicBezTo>
                    <a:pt x="666920" y="656679"/>
                    <a:pt x="653708" y="662896"/>
                    <a:pt x="641052" y="670135"/>
                  </a:cubicBezTo>
                  <a:lnTo>
                    <a:pt x="641052" y="580070"/>
                  </a:lnTo>
                  <a:cubicBezTo>
                    <a:pt x="641317" y="531354"/>
                    <a:pt x="671938" y="487974"/>
                    <a:pt x="717753" y="471411"/>
                  </a:cubicBezTo>
                  <a:cubicBezTo>
                    <a:pt x="748239" y="461142"/>
                    <a:pt x="764629" y="428103"/>
                    <a:pt x="754359" y="397617"/>
                  </a:cubicBezTo>
                  <a:cubicBezTo>
                    <a:pt x="744090" y="367130"/>
                    <a:pt x="711051" y="350740"/>
                    <a:pt x="680565" y="361010"/>
                  </a:cubicBezTo>
                  <a:cubicBezTo>
                    <a:pt x="666920" y="366148"/>
                    <a:pt x="653708" y="372365"/>
                    <a:pt x="641052" y="379604"/>
                  </a:cubicBezTo>
                  <a:lnTo>
                    <a:pt x="641052" y="173327"/>
                  </a:lnTo>
                  <a:cubicBezTo>
                    <a:pt x="641052" y="141235"/>
                    <a:pt x="667067" y="115220"/>
                    <a:pt x="699159" y="115220"/>
                  </a:cubicBezTo>
                  <a:cubicBezTo>
                    <a:pt x="731250" y="115220"/>
                    <a:pt x="757265" y="141235"/>
                    <a:pt x="757265" y="173327"/>
                  </a:cubicBezTo>
                  <a:cubicBezTo>
                    <a:pt x="757181" y="183486"/>
                    <a:pt x="754586" y="193467"/>
                    <a:pt x="749711" y="202380"/>
                  </a:cubicBezTo>
                  <a:cubicBezTo>
                    <a:pt x="733486" y="230067"/>
                    <a:pt x="742779" y="265665"/>
                    <a:pt x="770466" y="281890"/>
                  </a:cubicBezTo>
                  <a:cubicBezTo>
                    <a:pt x="770520" y="281922"/>
                    <a:pt x="770575" y="281954"/>
                    <a:pt x="770629" y="281985"/>
                  </a:cubicBezTo>
                  <a:cubicBezTo>
                    <a:pt x="798397" y="298072"/>
                    <a:pt x="833948" y="288602"/>
                    <a:pt x="850035" y="260834"/>
                  </a:cubicBezTo>
                  <a:cubicBezTo>
                    <a:pt x="850102" y="260718"/>
                    <a:pt x="850168" y="260602"/>
                    <a:pt x="850235" y="260486"/>
                  </a:cubicBezTo>
                  <a:cubicBezTo>
                    <a:pt x="854584" y="251069"/>
                    <a:pt x="858273" y="241361"/>
                    <a:pt x="861275" y="231433"/>
                  </a:cubicBezTo>
                  <a:cubicBezTo>
                    <a:pt x="865323" y="230868"/>
                    <a:pt x="869429" y="230868"/>
                    <a:pt x="873477" y="231433"/>
                  </a:cubicBezTo>
                  <a:cubicBezTo>
                    <a:pt x="905568" y="231433"/>
                    <a:pt x="931583" y="257448"/>
                    <a:pt x="931583" y="289539"/>
                  </a:cubicBezTo>
                  <a:cubicBezTo>
                    <a:pt x="931494" y="300930"/>
                    <a:pt x="928059" y="312043"/>
                    <a:pt x="921705" y="321497"/>
                  </a:cubicBezTo>
                  <a:cubicBezTo>
                    <a:pt x="916953" y="329038"/>
                    <a:pt x="910352" y="335238"/>
                    <a:pt x="902530" y="339510"/>
                  </a:cubicBezTo>
                  <a:cubicBezTo>
                    <a:pt x="874611" y="355556"/>
                    <a:pt x="864985" y="391197"/>
                    <a:pt x="881031" y="419116"/>
                  </a:cubicBezTo>
                  <a:cubicBezTo>
                    <a:pt x="897076" y="447035"/>
                    <a:pt x="932717" y="456661"/>
                    <a:pt x="960636" y="440615"/>
                  </a:cubicBezTo>
                  <a:cubicBezTo>
                    <a:pt x="971069" y="434973"/>
                    <a:pt x="980818" y="428149"/>
                    <a:pt x="989690" y="420278"/>
                  </a:cubicBezTo>
                  <a:cubicBezTo>
                    <a:pt x="1045770" y="451494"/>
                    <a:pt x="1065926" y="522261"/>
                    <a:pt x="1034710" y="578341"/>
                  </a:cubicBezTo>
                  <a:cubicBezTo>
                    <a:pt x="1021311" y="602413"/>
                    <a:pt x="999795" y="620942"/>
                    <a:pt x="974001" y="63062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24" name="Google Shape;92;p10"/>
          <p:cNvSpPr/>
          <p:nvPr/>
        </p:nvSpPr>
        <p:spPr>
          <a:xfrm>
            <a:off x="4410710" y="4318917"/>
            <a:ext cx="11094167" cy="1499798"/>
          </a:xfrm>
          <a:custGeom>
            <a:avLst/>
            <a:gdLst/>
            <a:ahLst/>
            <a:cxnLst/>
            <a:rect l="l" t="t" r="r" b="b"/>
            <a:pathLst>
              <a:path w="2921921" h="395009" extrusionOk="0">
                <a:moveTo>
                  <a:pt x="0" y="0"/>
                </a:moveTo>
                <a:lnTo>
                  <a:pt x="2921921" y="0"/>
                </a:lnTo>
                <a:lnTo>
                  <a:pt x="2921921" y="395009"/>
                </a:lnTo>
                <a:lnTo>
                  <a:pt x="0" y="395009"/>
                </a:lnTo>
                <a:close/>
              </a:path>
            </a:pathLst>
          </a:custGeom>
          <a:solidFill>
            <a:schemeClr val="tx1"/>
          </a:solidFill>
          <a:ln>
            <a:solidFill>
              <a:srgbClr val="FFFF00"/>
            </a:solidFill>
          </a:ln>
        </p:spPr>
      </p:sp>
      <p:grpSp>
        <p:nvGrpSpPr>
          <p:cNvPr id="25" name="Google Shape;94;p10"/>
          <p:cNvGrpSpPr/>
          <p:nvPr/>
        </p:nvGrpSpPr>
        <p:grpSpPr>
          <a:xfrm rot="-71671">
            <a:off x="2970298" y="2758373"/>
            <a:ext cx="9268661" cy="3266922"/>
            <a:chOff x="0" y="-47625"/>
            <a:chExt cx="2441129" cy="860425"/>
          </a:xfrm>
        </p:grpSpPr>
        <p:sp>
          <p:nvSpPr>
            <p:cNvPr id="26" name="Google Shape;95;p10"/>
            <p:cNvSpPr/>
            <p:nvPr/>
          </p:nvSpPr>
          <p:spPr>
            <a:xfrm>
              <a:off x="0" y="0"/>
              <a:ext cx="2441129" cy="395009"/>
            </a:xfrm>
            <a:custGeom>
              <a:avLst/>
              <a:gdLst/>
              <a:ahLst/>
              <a:cxnLst/>
              <a:rect l="l" t="t" r="r" b="b"/>
              <a:pathLst>
                <a:path w="2441129" h="395009" extrusionOk="0">
                  <a:moveTo>
                    <a:pt x="0" y="0"/>
                  </a:moveTo>
                  <a:lnTo>
                    <a:pt x="2441129" y="0"/>
                  </a:lnTo>
                  <a:lnTo>
                    <a:pt x="2441129" y="395009"/>
                  </a:lnTo>
                  <a:lnTo>
                    <a:pt x="0" y="395009"/>
                  </a:lnTo>
                  <a:close/>
                </a:path>
              </a:pathLst>
            </a:custGeom>
            <a:solidFill>
              <a:srgbClr val="FFE70F"/>
            </a:solidFill>
            <a:ln>
              <a:solidFill>
                <a:schemeClr val="tx1"/>
              </a:solidFill>
            </a:ln>
          </p:spPr>
        </p:sp>
        <p:sp>
          <p:nvSpPr>
            <p:cNvPr id="27" name="Google Shape;96;p10"/>
            <p:cNvSpPr txBox="1"/>
            <p:nvPr/>
          </p:nvSpPr>
          <p:spPr>
            <a:xfrm>
              <a:off x="0" y="-47625"/>
              <a:ext cx="812800" cy="860425"/>
            </a:xfrm>
            <a:prstGeom prst="rect">
              <a:avLst/>
            </a:prstGeom>
            <a:noFill/>
            <a:ln>
              <a:solidFill>
                <a:schemeClr val="tx1"/>
              </a:solid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a:solidFill>
                  <a:schemeClr val="dk1"/>
                </a:solidFill>
                <a:latin typeface="Calibri"/>
                <a:ea typeface="Calibri"/>
                <a:cs typeface="Calibri"/>
                <a:sym typeface="Calibri"/>
              </a:endParaRPr>
            </a:p>
          </p:txBody>
        </p:sp>
      </p:grpSp>
      <p:sp>
        <p:nvSpPr>
          <p:cNvPr id="28" name="Google Shape;98;p10"/>
          <p:cNvSpPr/>
          <p:nvPr/>
        </p:nvSpPr>
        <p:spPr>
          <a:xfrm>
            <a:off x="17243200" y="6770686"/>
            <a:ext cx="455160" cy="4572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chemeClr val="bg1"/>
          </a:solidFill>
          <a:ln w="38100" cap="flat" cmpd="sng">
            <a:solidFill>
              <a:srgbClr val="642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100;p10"/>
          <p:cNvGrpSpPr/>
          <p:nvPr/>
        </p:nvGrpSpPr>
        <p:grpSpPr>
          <a:xfrm>
            <a:off x="3356626" y="1530140"/>
            <a:ext cx="455160" cy="457200"/>
            <a:chOff x="1813" y="0"/>
            <a:chExt cx="809173" cy="812800"/>
          </a:xfrm>
        </p:grpSpPr>
        <p:sp>
          <p:nvSpPr>
            <p:cNvPr id="30" name="Google Shape;101;p1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42FF"/>
            </a:solidFill>
            <a:ln w="38100" cap="flat" cmpd="sng">
              <a:solidFill>
                <a:srgbClr val="642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02;p10"/>
            <p:cNvSpPr txBox="1"/>
            <p:nvPr/>
          </p:nvSpPr>
          <p:spPr>
            <a:xfrm>
              <a:off x="76200" y="28575"/>
              <a:ext cx="660400" cy="70802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32" name="Google Shape;103;p10"/>
          <p:cNvGrpSpPr/>
          <p:nvPr/>
        </p:nvGrpSpPr>
        <p:grpSpPr>
          <a:xfrm>
            <a:off x="2077628" y="754762"/>
            <a:ext cx="832166" cy="835896"/>
            <a:chOff x="1813" y="0"/>
            <a:chExt cx="809173" cy="812800"/>
          </a:xfrm>
        </p:grpSpPr>
        <p:sp>
          <p:nvSpPr>
            <p:cNvPr id="33" name="Google Shape;104;p1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642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05;p10"/>
            <p:cNvSpPr txBox="1"/>
            <p:nvPr/>
          </p:nvSpPr>
          <p:spPr>
            <a:xfrm>
              <a:off x="76200" y="28575"/>
              <a:ext cx="660400" cy="70802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a:solidFill>
                  <a:schemeClr val="dk1"/>
                </a:solidFill>
                <a:latin typeface="Calibri"/>
                <a:ea typeface="Calibri"/>
                <a:cs typeface="Calibri"/>
                <a:sym typeface="Calibri"/>
              </a:endParaRPr>
            </a:p>
          </p:txBody>
        </p:sp>
      </p:grpSp>
      <p:sp>
        <p:nvSpPr>
          <p:cNvPr id="35" name="Google Shape;106;p10"/>
          <p:cNvSpPr txBox="1"/>
          <p:nvPr/>
        </p:nvSpPr>
        <p:spPr>
          <a:xfrm>
            <a:off x="5287748" y="3553434"/>
            <a:ext cx="9548506" cy="2388987"/>
          </a:xfrm>
          <a:prstGeom prst="rect">
            <a:avLst/>
          </a:prstGeom>
          <a:noFill/>
          <a:ln>
            <a:noFill/>
          </a:ln>
        </p:spPr>
        <p:txBody>
          <a:bodyPr spcFirstLastPara="1" wrap="square" lIns="0" tIns="0" rIns="0" bIns="0" anchor="t" anchorCtr="0">
            <a:spAutoFit/>
          </a:bodyPr>
          <a:lstStyle/>
          <a:p>
            <a:pPr marL="0" marR="0" lvl="0" indent="0" algn="r" rtl="0">
              <a:lnSpc>
                <a:spcPct val="240722"/>
              </a:lnSpc>
              <a:spcBef>
                <a:spcPts val="0"/>
              </a:spcBef>
              <a:spcAft>
                <a:spcPts val="0"/>
              </a:spcAft>
              <a:buNone/>
            </a:pPr>
            <a:endParaRPr sz="1800" b="1" dirty="0">
              <a:solidFill>
                <a:schemeClr val="dk1"/>
              </a:solidFill>
              <a:latin typeface="Calibri"/>
              <a:ea typeface="Calibri"/>
              <a:cs typeface="Calibri"/>
              <a:sym typeface="Calibri"/>
            </a:endParaRPr>
          </a:p>
          <a:p>
            <a:pPr marL="0" marR="0" lvl="0" indent="0" algn="r" rtl="0">
              <a:lnSpc>
                <a:spcPct val="103997"/>
              </a:lnSpc>
              <a:spcBef>
                <a:spcPts val="0"/>
              </a:spcBef>
              <a:spcAft>
                <a:spcPts val="0"/>
              </a:spcAft>
              <a:buNone/>
            </a:pPr>
            <a:r>
              <a:rPr lang="en-US" sz="10756" b="1" dirty="0">
                <a:solidFill>
                  <a:srgbClr val="FFFFFF"/>
                </a:solidFill>
              </a:rPr>
              <a:t>  </a:t>
            </a:r>
            <a:r>
              <a:rPr lang="en-US" sz="10756" b="1" dirty="0">
                <a:solidFill>
                  <a:srgbClr val="FFFF00"/>
                </a:solidFill>
              </a:rPr>
              <a:t>(DML - DQL)</a:t>
            </a:r>
            <a:endParaRPr b="1" dirty="0">
              <a:solidFill>
                <a:srgbClr val="FFFF00"/>
              </a:solidFill>
            </a:endParaRPr>
          </a:p>
        </p:txBody>
      </p:sp>
      <p:sp>
        <p:nvSpPr>
          <p:cNvPr id="36" name="Google Shape;108;p10"/>
          <p:cNvSpPr txBox="1"/>
          <p:nvPr/>
        </p:nvSpPr>
        <p:spPr>
          <a:xfrm rot="-118091">
            <a:off x="3382848" y="2924200"/>
            <a:ext cx="11320579" cy="1721433"/>
          </a:xfrm>
          <a:prstGeom prst="rect">
            <a:avLst/>
          </a:prstGeom>
          <a:noFill/>
          <a:ln>
            <a:noFill/>
          </a:ln>
        </p:spPr>
        <p:txBody>
          <a:bodyPr spcFirstLastPara="1" wrap="square" lIns="0" tIns="0" rIns="0" bIns="0" anchor="t" anchorCtr="0">
            <a:spAutoFit/>
          </a:bodyPr>
          <a:lstStyle/>
          <a:p>
            <a:pPr marL="0" marR="0" lvl="0" indent="0" algn="l" rtl="0">
              <a:lnSpc>
                <a:spcPct val="103997"/>
              </a:lnSpc>
              <a:spcBef>
                <a:spcPts val="0"/>
              </a:spcBef>
              <a:spcAft>
                <a:spcPts val="0"/>
              </a:spcAft>
              <a:buNone/>
            </a:pPr>
            <a:r>
              <a:rPr lang="es-AR" sz="10756" b="1" dirty="0">
                <a:solidFill>
                  <a:schemeClr val="tx1"/>
                </a:solidFill>
              </a:rPr>
              <a:t>CONSULTAS</a:t>
            </a:r>
            <a:endParaRPr b="1" dirty="0">
              <a:solidFill>
                <a:schemeClr val="tx1"/>
              </a:solidFill>
            </a:endParaRPr>
          </a:p>
        </p:txBody>
      </p:sp>
      <p:sp>
        <p:nvSpPr>
          <p:cNvPr id="37" name="Google Shape;110;p10"/>
          <p:cNvSpPr/>
          <p:nvPr/>
        </p:nvSpPr>
        <p:spPr>
          <a:xfrm rot="19829711">
            <a:off x="14875758" y="6078330"/>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tx1">
              <a:lumMod val="90000"/>
              <a:lumOff val="10000"/>
            </a:schemeClr>
          </a:solidFill>
          <a:ln>
            <a:noFill/>
          </a:ln>
        </p:spPr>
      </p:sp>
      <p:sp>
        <p:nvSpPr>
          <p:cNvPr id="38" name="Google Shape;113;p10"/>
          <p:cNvSpPr/>
          <p:nvPr/>
        </p:nvSpPr>
        <p:spPr>
          <a:xfrm rot="19829711">
            <a:off x="591741" y="3579058"/>
            <a:ext cx="1437030" cy="1257401"/>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noFill/>
          </a:ln>
        </p:spPr>
      </p:sp>
      <p:sp>
        <p:nvSpPr>
          <p:cNvPr id="39" name="Google Shape;116;p10"/>
          <p:cNvSpPr/>
          <p:nvPr/>
        </p:nvSpPr>
        <p:spPr>
          <a:xfrm rot="19829711">
            <a:off x="3238557" y="8062543"/>
            <a:ext cx="496291" cy="434254"/>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tx1"/>
          </a:solidFill>
          <a:ln>
            <a:noFill/>
          </a:ln>
        </p:spPr>
      </p:sp>
      <p:sp>
        <p:nvSpPr>
          <p:cNvPr id="40" name="Google Shape;119;p10"/>
          <p:cNvSpPr/>
          <p:nvPr/>
        </p:nvSpPr>
        <p:spPr>
          <a:xfrm rot="16505572">
            <a:off x="1473888" y="1960199"/>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noFill/>
          </a:ln>
        </p:spPr>
      </p:sp>
      <p:sp>
        <p:nvSpPr>
          <p:cNvPr id="41" name="Google Shape;121;p10"/>
          <p:cNvSpPr/>
          <p:nvPr/>
        </p:nvSpPr>
        <p:spPr>
          <a:xfrm>
            <a:off x="13514859" y="8037888"/>
            <a:ext cx="3605975" cy="1206558"/>
          </a:xfrm>
          <a:prstGeom prst="roundRect">
            <a:avLst>
              <a:gd name="adj" fmla="val 16667"/>
            </a:avLst>
          </a:prstGeom>
          <a:solidFill>
            <a:srgbClr val="FFE70F"/>
          </a:solidFill>
          <a:ln w="25400" cap="flat" cmpd="sng">
            <a:solidFill>
              <a:srgbClr val="395E89">
                <a:alpha val="83529"/>
              </a:srgbClr>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2" name="Google Shape;122;p10"/>
          <p:cNvSpPr txBox="1"/>
          <p:nvPr/>
        </p:nvSpPr>
        <p:spPr>
          <a:xfrm>
            <a:off x="13319398" y="8301866"/>
            <a:ext cx="3888680" cy="521494"/>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3400" dirty="0">
                <a:solidFill>
                  <a:srgbClr val="0F2133"/>
                </a:solidFill>
                <a:latin typeface="Arial"/>
                <a:ea typeface="Arial"/>
                <a:cs typeface="Arial"/>
                <a:sym typeface="Arial"/>
              </a:rPr>
              <a:t>Let's go</a:t>
            </a:r>
            <a:endParaRPr dirty="0"/>
          </a:p>
        </p:txBody>
      </p:sp>
      <p:pic>
        <p:nvPicPr>
          <p:cNvPr id="43" name="Picture 2" descr="Mercado Libre cambia su logo y toma medidas contra la especulación -  ExpokNew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595821" y="681819"/>
            <a:ext cx="3362143" cy="16978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19701566"/>
      </p:ext>
    </p:extLst>
  </p:cSld>
  <p:clrMapOvr>
    <a:masterClrMapping/>
  </p:clrMapOvr>
  <p:transition spd="slow">
    <p:wip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uadroTexto 1"/>
          <p:cNvSpPr txBox="1"/>
          <p:nvPr/>
        </p:nvSpPr>
        <p:spPr>
          <a:xfrm>
            <a:off x="7855528" y="1039091"/>
            <a:ext cx="1891145" cy="1015663"/>
          </a:xfrm>
          <a:prstGeom prst="rect">
            <a:avLst/>
          </a:prstGeom>
          <a:noFill/>
        </p:spPr>
        <p:txBody>
          <a:bodyPr wrap="square" rtlCol="0">
            <a:spAutoFit/>
          </a:bodyPr>
          <a:lstStyle/>
          <a:p>
            <a:r>
              <a:rPr lang="es-ES" sz="6000" b="1" dirty="0">
                <a:ln w="22225">
                  <a:solidFill>
                    <a:schemeClr val="tx1"/>
                  </a:solidFill>
                  <a:prstDash val="solid"/>
                </a:ln>
                <a:solidFill>
                  <a:schemeClr val="tx1"/>
                </a:solidFill>
              </a:rPr>
              <a:t>DML</a:t>
            </a:r>
            <a:endParaRPr lang="en-US" sz="6000" dirty="0">
              <a:ln w="22225">
                <a:solidFill>
                  <a:schemeClr val="tx1"/>
                </a:solidFill>
                <a:prstDash val="solid"/>
              </a:ln>
              <a:solidFill>
                <a:schemeClr val="tx1"/>
              </a:solidFill>
            </a:endParaRPr>
          </a:p>
        </p:txBody>
      </p:sp>
      <p:sp>
        <p:nvSpPr>
          <p:cNvPr id="5" name="Rectángulo 4"/>
          <p:cNvSpPr/>
          <p:nvPr/>
        </p:nvSpPr>
        <p:spPr>
          <a:xfrm>
            <a:off x="1506682" y="2443294"/>
            <a:ext cx="15357763" cy="2862322"/>
          </a:xfrm>
          <a:prstGeom prst="rect">
            <a:avLst/>
          </a:prstGeom>
        </p:spPr>
        <p:txBody>
          <a:bodyPr wrap="square">
            <a:spAutoFit/>
          </a:bodyPr>
          <a:lstStyle/>
          <a:p>
            <a:pPr algn="just"/>
            <a:r>
              <a:rPr lang="en-US" sz="3600" dirty="0" err="1">
                <a:solidFill>
                  <a:schemeClr val="tx1"/>
                </a:solidFill>
              </a:rPr>
              <a:t>En</a:t>
            </a:r>
            <a:r>
              <a:rPr lang="en-US" sz="3600" dirty="0">
                <a:solidFill>
                  <a:schemeClr val="tx1"/>
                </a:solidFill>
              </a:rPr>
              <a:t> el DML </a:t>
            </a:r>
            <a:r>
              <a:rPr lang="en-US" sz="3600" dirty="0" err="1" smtClean="0">
                <a:solidFill>
                  <a:schemeClr val="tx1"/>
                </a:solidFill>
              </a:rPr>
              <a:t>creamos</a:t>
            </a:r>
            <a:r>
              <a:rPr lang="en-US" sz="3600" dirty="0" smtClean="0">
                <a:solidFill>
                  <a:schemeClr val="tx1"/>
                </a:solidFill>
              </a:rPr>
              <a:t> </a:t>
            </a:r>
            <a:r>
              <a:rPr lang="en-US" sz="3600" dirty="0" err="1" smtClean="0">
                <a:solidFill>
                  <a:schemeClr val="tx1"/>
                </a:solidFill>
              </a:rPr>
              <a:t>una</a:t>
            </a:r>
            <a:r>
              <a:rPr lang="en-US" sz="3600" dirty="0" smtClean="0">
                <a:solidFill>
                  <a:schemeClr val="tx1"/>
                </a:solidFill>
              </a:rPr>
              <a:t> </a:t>
            </a:r>
            <a:r>
              <a:rPr lang="en-US" sz="3600" dirty="0" err="1">
                <a:solidFill>
                  <a:schemeClr val="tx1"/>
                </a:solidFill>
              </a:rPr>
              <a:t>pequeña</a:t>
            </a:r>
            <a:r>
              <a:rPr lang="en-US" sz="3600" dirty="0">
                <a:solidFill>
                  <a:schemeClr val="tx1"/>
                </a:solidFill>
              </a:rPr>
              <a:t> </a:t>
            </a:r>
            <a:r>
              <a:rPr lang="en-US" sz="3600" dirty="0" err="1">
                <a:solidFill>
                  <a:schemeClr val="tx1"/>
                </a:solidFill>
              </a:rPr>
              <a:t>aplicación</a:t>
            </a:r>
            <a:r>
              <a:rPr lang="en-US" sz="3600" dirty="0">
                <a:solidFill>
                  <a:schemeClr val="tx1"/>
                </a:solidFill>
              </a:rPr>
              <a:t> de python que </a:t>
            </a:r>
            <a:r>
              <a:rPr lang="en-US" sz="3600" dirty="0" err="1">
                <a:solidFill>
                  <a:schemeClr val="tx1"/>
                </a:solidFill>
              </a:rPr>
              <a:t>usa</a:t>
            </a:r>
            <a:r>
              <a:rPr lang="en-US" sz="3600" dirty="0">
                <a:solidFill>
                  <a:schemeClr val="tx1"/>
                </a:solidFill>
              </a:rPr>
              <a:t> las </a:t>
            </a:r>
            <a:r>
              <a:rPr lang="en-US" sz="3600" dirty="0" err="1">
                <a:solidFill>
                  <a:schemeClr val="tx1"/>
                </a:solidFill>
              </a:rPr>
              <a:t>librerias</a:t>
            </a:r>
            <a:r>
              <a:rPr lang="en-US" sz="3600" dirty="0">
                <a:solidFill>
                  <a:schemeClr val="tx1"/>
                </a:solidFill>
              </a:rPr>
              <a:t> </a:t>
            </a:r>
            <a:r>
              <a:rPr lang="en-US" sz="3600" dirty="0" smtClean="0">
                <a:solidFill>
                  <a:schemeClr val="tx1"/>
                </a:solidFill>
              </a:rPr>
              <a:t>“p</a:t>
            </a:r>
            <a:r>
              <a:rPr lang="en-US" sz="3600" dirty="0" smtClean="0">
                <a:solidFill>
                  <a:schemeClr val="tx1"/>
                </a:solidFill>
              </a:rPr>
              <a:t>sycopg2” </a:t>
            </a:r>
            <a:r>
              <a:rPr lang="en-US" sz="3600" dirty="0">
                <a:solidFill>
                  <a:schemeClr val="tx1"/>
                </a:solidFill>
              </a:rPr>
              <a:t>para la </a:t>
            </a:r>
            <a:r>
              <a:rPr lang="en-US" sz="3600" dirty="0" err="1">
                <a:solidFill>
                  <a:schemeClr val="tx1"/>
                </a:solidFill>
              </a:rPr>
              <a:t>conexion</a:t>
            </a:r>
            <a:r>
              <a:rPr lang="en-US" sz="3600" dirty="0">
                <a:solidFill>
                  <a:schemeClr val="tx1"/>
                </a:solidFill>
              </a:rPr>
              <a:t> con la base de </a:t>
            </a:r>
            <a:r>
              <a:rPr lang="en-US" sz="3600" dirty="0" err="1">
                <a:solidFill>
                  <a:schemeClr val="tx1"/>
                </a:solidFill>
              </a:rPr>
              <a:t>datos</a:t>
            </a:r>
            <a:r>
              <a:rPr lang="en-US" sz="3600" dirty="0">
                <a:solidFill>
                  <a:schemeClr val="tx1"/>
                </a:solidFill>
              </a:rPr>
              <a:t> y </a:t>
            </a:r>
            <a:r>
              <a:rPr lang="en-US" sz="3600" dirty="0" smtClean="0">
                <a:solidFill>
                  <a:schemeClr val="tx1"/>
                </a:solidFill>
              </a:rPr>
              <a:t>“Faker” </a:t>
            </a:r>
            <a:r>
              <a:rPr lang="en-US" sz="3600" dirty="0">
                <a:solidFill>
                  <a:schemeClr val="tx1"/>
                </a:solidFill>
              </a:rPr>
              <a:t>para </a:t>
            </a:r>
            <a:r>
              <a:rPr lang="en-US" sz="3600" dirty="0" err="1">
                <a:solidFill>
                  <a:schemeClr val="tx1"/>
                </a:solidFill>
              </a:rPr>
              <a:t>rellenar</a:t>
            </a:r>
            <a:r>
              <a:rPr lang="en-US" sz="3600" dirty="0">
                <a:solidFill>
                  <a:schemeClr val="tx1"/>
                </a:solidFill>
              </a:rPr>
              <a:t> la </a:t>
            </a:r>
            <a:r>
              <a:rPr lang="en-US" sz="3600" dirty="0" err="1">
                <a:solidFill>
                  <a:schemeClr val="tx1"/>
                </a:solidFill>
              </a:rPr>
              <a:t>misma</a:t>
            </a:r>
            <a:r>
              <a:rPr lang="en-US" sz="3600" dirty="0">
                <a:solidFill>
                  <a:schemeClr val="tx1"/>
                </a:solidFill>
              </a:rPr>
              <a:t> </a:t>
            </a:r>
            <a:r>
              <a:rPr lang="en-US" sz="3600" dirty="0" err="1">
                <a:solidFill>
                  <a:schemeClr val="tx1"/>
                </a:solidFill>
              </a:rPr>
              <a:t>casi</a:t>
            </a:r>
            <a:r>
              <a:rPr lang="en-US" sz="3600" dirty="0">
                <a:solidFill>
                  <a:schemeClr val="tx1"/>
                </a:solidFill>
              </a:rPr>
              <a:t> </a:t>
            </a:r>
            <a:r>
              <a:rPr lang="en-US" sz="3600" dirty="0" err="1">
                <a:solidFill>
                  <a:schemeClr val="tx1"/>
                </a:solidFill>
              </a:rPr>
              <a:t>en</a:t>
            </a:r>
            <a:r>
              <a:rPr lang="en-US" sz="3600" dirty="0">
                <a:solidFill>
                  <a:schemeClr val="tx1"/>
                </a:solidFill>
              </a:rPr>
              <a:t> </a:t>
            </a:r>
            <a:r>
              <a:rPr lang="en-US" sz="3600" dirty="0" err="1">
                <a:solidFill>
                  <a:schemeClr val="tx1"/>
                </a:solidFill>
              </a:rPr>
              <a:t>su</a:t>
            </a:r>
            <a:r>
              <a:rPr lang="en-US" sz="3600" dirty="0">
                <a:solidFill>
                  <a:schemeClr val="tx1"/>
                </a:solidFill>
              </a:rPr>
              <a:t> </a:t>
            </a:r>
            <a:r>
              <a:rPr lang="en-US" sz="3600" dirty="0" err="1">
                <a:solidFill>
                  <a:schemeClr val="tx1"/>
                </a:solidFill>
              </a:rPr>
              <a:t>totalidad</a:t>
            </a:r>
            <a:r>
              <a:rPr lang="en-US" sz="3600" dirty="0">
                <a:solidFill>
                  <a:schemeClr val="tx1"/>
                </a:solidFill>
              </a:rPr>
              <a:t>. Un </a:t>
            </a:r>
            <a:r>
              <a:rPr lang="en-US" sz="3600" dirty="0" err="1">
                <a:solidFill>
                  <a:schemeClr val="tx1"/>
                </a:solidFill>
              </a:rPr>
              <a:t>porcentaje</a:t>
            </a:r>
            <a:r>
              <a:rPr lang="en-US" sz="3600" dirty="0">
                <a:solidFill>
                  <a:schemeClr val="tx1"/>
                </a:solidFill>
              </a:rPr>
              <a:t> de </a:t>
            </a:r>
            <a:r>
              <a:rPr lang="en-US" sz="3600" dirty="0" err="1">
                <a:solidFill>
                  <a:schemeClr val="tx1"/>
                </a:solidFill>
              </a:rPr>
              <a:t>los</a:t>
            </a:r>
            <a:r>
              <a:rPr lang="en-US" sz="3600" dirty="0">
                <a:solidFill>
                  <a:schemeClr val="tx1"/>
                </a:solidFill>
              </a:rPr>
              <a:t> </a:t>
            </a:r>
            <a:r>
              <a:rPr lang="en-US" sz="3600" dirty="0" err="1">
                <a:solidFill>
                  <a:schemeClr val="tx1"/>
                </a:solidFill>
              </a:rPr>
              <a:t>datos</a:t>
            </a:r>
            <a:r>
              <a:rPr lang="en-US" sz="3600" dirty="0">
                <a:solidFill>
                  <a:schemeClr val="tx1"/>
                </a:solidFill>
              </a:rPr>
              <a:t> </a:t>
            </a:r>
            <a:r>
              <a:rPr lang="en-US" sz="3600" dirty="0" err="1">
                <a:solidFill>
                  <a:schemeClr val="tx1"/>
                </a:solidFill>
              </a:rPr>
              <a:t>fue</a:t>
            </a:r>
            <a:r>
              <a:rPr lang="en-US" sz="3600" dirty="0">
                <a:solidFill>
                  <a:schemeClr val="tx1"/>
                </a:solidFill>
              </a:rPr>
              <a:t> </a:t>
            </a:r>
            <a:r>
              <a:rPr lang="en-US" sz="3600" dirty="0" err="1">
                <a:solidFill>
                  <a:schemeClr val="tx1"/>
                </a:solidFill>
              </a:rPr>
              <a:t>cargado</a:t>
            </a:r>
            <a:r>
              <a:rPr lang="en-US" sz="3600" dirty="0">
                <a:solidFill>
                  <a:schemeClr val="tx1"/>
                </a:solidFill>
              </a:rPr>
              <a:t> </a:t>
            </a:r>
            <a:r>
              <a:rPr lang="en-US" sz="3600" dirty="0" err="1">
                <a:solidFill>
                  <a:schemeClr val="tx1"/>
                </a:solidFill>
              </a:rPr>
              <a:t>completamente</a:t>
            </a:r>
            <a:r>
              <a:rPr lang="en-US" sz="3600" dirty="0">
                <a:solidFill>
                  <a:schemeClr val="tx1"/>
                </a:solidFill>
              </a:rPr>
              <a:t> a </a:t>
            </a:r>
            <a:r>
              <a:rPr lang="en-US" sz="3600" dirty="0" err="1">
                <a:solidFill>
                  <a:schemeClr val="tx1"/>
                </a:solidFill>
              </a:rPr>
              <a:t>mano</a:t>
            </a:r>
            <a:r>
              <a:rPr lang="en-US" sz="3600" dirty="0" smtClean="0">
                <a:solidFill>
                  <a:schemeClr val="tx1"/>
                </a:solidFill>
              </a:rPr>
              <a:t>. Se </a:t>
            </a:r>
            <a:r>
              <a:rPr lang="en-US" sz="3600" dirty="0" err="1" smtClean="0">
                <a:solidFill>
                  <a:schemeClr val="tx1"/>
                </a:solidFill>
              </a:rPr>
              <a:t>trabajo</a:t>
            </a:r>
            <a:r>
              <a:rPr lang="en-US" sz="3600" dirty="0" smtClean="0">
                <a:solidFill>
                  <a:schemeClr val="tx1"/>
                </a:solidFill>
              </a:rPr>
              <a:t> con “</a:t>
            </a:r>
            <a:r>
              <a:rPr lang="en-US" sz="3600" dirty="0" err="1" smtClean="0">
                <a:solidFill>
                  <a:schemeClr val="tx1"/>
                </a:solidFill>
              </a:rPr>
              <a:t>Git</a:t>
            </a:r>
            <a:r>
              <a:rPr lang="en-US" sz="3600" dirty="0" smtClean="0">
                <a:solidFill>
                  <a:schemeClr val="tx1"/>
                </a:solidFill>
              </a:rPr>
              <a:t>” y “GitHub” para </a:t>
            </a:r>
            <a:r>
              <a:rPr lang="en-US" sz="3600" dirty="0" err="1" smtClean="0">
                <a:solidFill>
                  <a:schemeClr val="tx1"/>
                </a:solidFill>
              </a:rPr>
              <a:t>compartir</a:t>
            </a:r>
            <a:r>
              <a:rPr lang="en-US" sz="3600" dirty="0" smtClean="0">
                <a:solidFill>
                  <a:schemeClr val="tx1"/>
                </a:solidFill>
              </a:rPr>
              <a:t> el </a:t>
            </a:r>
            <a:r>
              <a:rPr lang="en-US" sz="3600" dirty="0" err="1" smtClean="0">
                <a:solidFill>
                  <a:schemeClr val="tx1"/>
                </a:solidFill>
              </a:rPr>
              <a:t>trabajo</a:t>
            </a:r>
            <a:r>
              <a:rPr lang="en-US" sz="3600" dirty="0" smtClean="0">
                <a:solidFill>
                  <a:schemeClr val="tx1"/>
                </a:solidFill>
              </a:rPr>
              <a:t> </a:t>
            </a:r>
            <a:r>
              <a:rPr lang="en-US" sz="3600" dirty="0" err="1" smtClean="0">
                <a:solidFill>
                  <a:schemeClr val="tx1"/>
                </a:solidFill>
              </a:rPr>
              <a:t>en</a:t>
            </a:r>
            <a:r>
              <a:rPr lang="en-US" sz="3600" dirty="0" smtClean="0">
                <a:solidFill>
                  <a:schemeClr val="tx1"/>
                </a:solidFill>
              </a:rPr>
              <a:t> </a:t>
            </a:r>
            <a:r>
              <a:rPr lang="en-US" sz="3600" dirty="0" err="1" smtClean="0">
                <a:solidFill>
                  <a:schemeClr val="tx1"/>
                </a:solidFill>
              </a:rPr>
              <a:t>grupo</a:t>
            </a:r>
            <a:r>
              <a:rPr lang="en-US" sz="3600" dirty="0" smtClean="0">
                <a:solidFill>
                  <a:schemeClr val="tx1"/>
                </a:solidFill>
              </a:rPr>
              <a:t>.</a:t>
            </a:r>
            <a:endParaRPr lang="en-US" sz="3600" dirty="0">
              <a:solidFill>
                <a:schemeClr val="tx1"/>
              </a:solidFill>
            </a:endParaRPr>
          </a:p>
        </p:txBody>
      </p:sp>
      <p:sp>
        <p:nvSpPr>
          <p:cNvPr id="6" name="Elipse 5"/>
          <p:cNvSpPr/>
          <p:nvPr/>
        </p:nvSpPr>
        <p:spPr>
          <a:xfrm>
            <a:off x="7543800" y="1039091"/>
            <a:ext cx="2369127" cy="1015663"/>
          </a:xfrm>
          <a:prstGeom prst="ellipse">
            <a:avLst/>
          </a:prstGeom>
          <a:no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ángulo redondeado 6"/>
          <p:cNvSpPr/>
          <p:nvPr/>
        </p:nvSpPr>
        <p:spPr>
          <a:xfrm>
            <a:off x="1226127" y="2369126"/>
            <a:ext cx="15918873" cy="3045081"/>
          </a:xfrm>
          <a:prstGeom prst="roundRect">
            <a:avLst/>
          </a:prstGeom>
          <a:no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WU on X: &quot;@Beiioso ¿Así? Un abrazo. 🤗 https://t.co/kl0F2JzocI&quot; / X"/>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28159" y="5631873"/>
            <a:ext cx="4431478" cy="3719946"/>
          </a:xfrm>
          <a:prstGeom prst="rect">
            <a:avLst/>
          </a:prstGeom>
          <a:noFill/>
          <a:extLst>
            <a:ext uri="{909E8E84-426E-40DD-AFC4-6F175D3DCCD1}">
              <a14:hiddenFill xmlns:a14="http://schemas.microsoft.com/office/drawing/2010/main">
                <a:solidFill>
                  <a:srgbClr val="FFFFFF"/>
                </a:solidFill>
              </a14:hiddenFill>
            </a:ext>
          </a:extLst>
        </p:spPr>
      </p:pic>
      <p:sp>
        <p:nvSpPr>
          <p:cNvPr id="8" name="CuadroTexto 7"/>
          <p:cNvSpPr txBox="1"/>
          <p:nvPr/>
        </p:nvSpPr>
        <p:spPr>
          <a:xfrm>
            <a:off x="10330765" y="6546274"/>
            <a:ext cx="3626431" cy="1569660"/>
          </a:xfrm>
          <a:prstGeom prst="rect">
            <a:avLst/>
          </a:prstGeom>
          <a:noFill/>
        </p:spPr>
        <p:txBody>
          <a:bodyPr wrap="square" rtlCol="0">
            <a:spAutoFit/>
          </a:bodyPr>
          <a:lstStyle/>
          <a:p>
            <a:pPr algn="just"/>
            <a:r>
              <a:rPr lang="es-ES" sz="3200" dirty="0"/>
              <a:t>Majo llenando 270 elementos </a:t>
            </a:r>
            <a:r>
              <a:rPr lang="es-ES" sz="3200" dirty="0" smtClean="0"/>
              <a:t>de </a:t>
            </a:r>
            <a:r>
              <a:rPr lang="es-ES" sz="3200" dirty="0" smtClean="0"/>
              <a:t>una tabla a mano.</a:t>
            </a:r>
            <a:endParaRPr lang="en-US" sz="3200" dirty="0"/>
          </a:p>
        </p:txBody>
      </p:sp>
      <p:sp>
        <p:nvSpPr>
          <p:cNvPr id="10" name="Rectángulo redondeado 9"/>
          <p:cNvSpPr/>
          <p:nvPr/>
        </p:nvSpPr>
        <p:spPr>
          <a:xfrm>
            <a:off x="10091778" y="6546274"/>
            <a:ext cx="4166757" cy="1569660"/>
          </a:xfrm>
          <a:prstGeom prst="roundRect">
            <a:avLst/>
          </a:prstGeom>
          <a:no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2" descr="Mercado Libre cambia su logo y toma medidas contra la especulación -  ExpokNew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8131" y="8451544"/>
            <a:ext cx="1782723" cy="900275"/>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2" descr="Mercado Libre cambia su logo y toma medidas contra la especulación -  ExpokNew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065834" y="613469"/>
            <a:ext cx="1782723" cy="900275"/>
          </a:xfrm>
          <a:prstGeom prst="rect">
            <a:avLst/>
          </a:prstGeom>
          <a:noFill/>
          <a:extLst>
            <a:ext uri="{909E8E84-426E-40DD-AFC4-6F175D3DCCD1}">
              <a14:hiddenFill xmlns:a14="http://schemas.microsoft.com/office/drawing/2010/main">
                <a:solidFill>
                  <a:srgbClr val="FFFFFF"/>
                </a:solidFill>
              </a14:hiddenFill>
            </a:ext>
          </a:extLst>
        </p:spPr>
      </p:pic>
      <p:sp>
        <p:nvSpPr>
          <p:cNvPr id="14" name="Estrella de 5 puntas 13"/>
          <p:cNvSpPr/>
          <p:nvPr/>
        </p:nvSpPr>
        <p:spPr>
          <a:xfrm>
            <a:off x="2120479" y="698130"/>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Estrella de 5 puntas 14"/>
          <p:cNvSpPr/>
          <p:nvPr/>
        </p:nvSpPr>
        <p:spPr>
          <a:xfrm>
            <a:off x="16260764" y="7168725"/>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Google Shape;104;p10"/>
          <p:cNvSpPr/>
          <p:nvPr/>
        </p:nvSpPr>
        <p:spPr>
          <a:xfrm>
            <a:off x="3785121" y="7272086"/>
            <a:ext cx="592379" cy="597963"/>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00"/>
          </a:solid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04;p10"/>
          <p:cNvSpPr/>
          <p:nvPr/>
        </p:nvSpPr>
        <p:spPr>
          <a:xfrm>
            <a:off x="11657719" y="8887962"/>
            <a:ext cx="592379" cy="597963"/>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00"/>
          </a:solid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67;p10"/>
          <p:cNvSpPr/>
          <p:nvPr/>
        </p:nvSpPr>
        <p:spPr>
          <a:xfrm rot="796591">
            <a:off x="331302" y="7066646"/>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solidFill>
              <a:schemeClr val="bg1"/>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9" name="Google Shape;67;p10"/>
          <p:cNvSpPr/>
          <p:nvPr/>
        </p:nvSpPr>
        <p:spPr>
          <a:xfrm rot="796591">
            <a:off x="16192886" y="660896"/>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solidFill>
              <a:schemeClr val="bg1"/>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0" name="Google Shape;67;p10"/>
          <p:cNvSpPr/>
          <p:nvPr/>
        </p:nvSpPr>
        <p:spPr>
          <a:xfrm rot="796591">
            <a:off x="4630975" y="965744"/>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rgbClr val="FFFF00"/>
          </a:solidFill>
          <a:ln>
            <a:solidFill>
              <a:srgbClr val="FFFF00"/>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1" name="Google Shape;67;p10"/>
          <p:cNvSpPr/>
          <p:nvPr/>
        </p:nvSpPr>
        <p:spPr>
          <a:xfrm rot="796591">
            <a:off x="14993557" y="9078998"/>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rgbClr val="FFFF00"/>
          </a:solidFill>
          <a:ln>
            <a:solidFill>
              <a:srgbClr val="FFFF00"/>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2" name="Google Shape;110;p10"/>
          <p:cNvSpPr/>
          <p:nvPr/>
        </p:nvSpPr>
        <p:spPr>
          <a:xfrm rot="19829711">
            <a:off x="15091996" y="5702556"/>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rgbClr val="FFFF00"/>
          </a:solidFill>
          <a:ln>
            <a:noFill/>
          </a:ln>
        </p:spPr>
      </p:sp>
      <p:sp>
        <p:nvSpPr>
          <p:cNvPr id="23" name="Google Shape;110;p10"/>
          <p:cNvSpPr/>
          <p:nvPr/>
        </p:nvSpPr>
        <p:spPr>
          <a:xfrm rot="19829711">
            <a:off x="477764" y="4825596"/>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rgbClr val="FFFF00"/>
          </a:solidFill>
          <a:ln>
            <a:noFill/>
          </a:ln>
        </p:spPr>
      </p:sp>
    </p:spTree>
    <p:extLst>
      <p:ext uri="{BB962C8B-B14F-4D97-AF65-F5344CB8AC3E}">
        <p14:creationId xmlns:p14="http://schemas.microsoft.com/office/powerpoint/2010/main" val="2617273354"/>
      </p:ext>
    </p:extLst>
  </p:cSld>
  <p:clrMapOvr>
    <a:masterClrMapping/>
  </p:clrMapOvr>
  <p:transition spd="slow">
    <p:wip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Google Shape;67;p10"/>
          <p:cNvSpPr/>
          <p:nvPr/>
        </p:nvSpPr>
        <p:spPr>
          <a:xfrm rot="796591">
            <a:off x="12615217" y="8917494"/>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rgbClr val="FFFF00"/>
          </a:solidFill>
          <a:ln>
            <a:solidFill>
              <a:srgbClr val="FFFF00"/>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pic>
        <p:nvPicPr>
          <p:cNvPr id="5" name="Imagen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871" y="2217040"/>
            <a:ext cx="18249037" cy="6636014"/>
          </a:xfrm>
          <a:prstGeom prst="rect">
            <a:avLst/>
          </a:prstGeom>
        </p:spPr>
      </p:pic>
      <p:sp>
        <p:nvSpPr>
          <p:cNvPr id="8" name="Google Shape;144;p12"/>
          <p:cNvSpPr txBox="1"/>
          <p:nvPr/>
        </p:nvSpPr>
        <p:spPr>
          <a:xfrm>
            <a:off x="3904383" y="698256"/>
            <a:ext cx="10500015" cy="960135"/>
          </a:xfrm>
          <a:prstGeom prst="rect">
            <a:avLst/>
          </a:prstGeom>
          <a:noFill/>
          <a:ln>
            <a:noFill/>
          </a:ln>
          <a:effectLst>
            <a:glow rad="228600">
              <a:schemeClr val="accent5">
                <a:satMod val="175000"/>
                <a:alpha val="40000"/>
              </a:schemeClr>
            </a:glow>
            <a:outerShdw blurRad="50800" dist="38100" dir="18900000" algn="bl" rotWithShape="0">
              <a:prstClr val="black">
                <a:alpha val="40000"/>
              </a:prstClr>
            </a:outerShdw>
          </a:effectLst>
        </p:spPr>
        <p:txBody>
          <a:bodyPr spcFirstLastPara="1" wrap="square" lIns="0" tIns="0" rIns="0" bIns="0" anchor="t" anchorCtr="0">
            <a:spAutoFit/>
          </a:bodyPr>
          <a:lstStyle/>
          <a:p>
            <a:pPr marL="0" marR="0" lvl="0" indent="0" algn="ctr" rtl="0">
              <a:lnSpc>
                <a:spcPct val="120003"/>
              </a:lnSpc>
              <a:spcBef>
                <a:spcPts val="0"/>
              </a:spcBef>
              <a:spcAft>
                <a:spcPts val="0"/>
              </a:spcAft>
              <a:buNone/>
            </a:pPr>
            <a:r>
              <a:rPr lang="en-US" sz="5199" b="1" i="1" dirty="0">
                <a:solidFill>
                  <a:schemeClr val="tx1"/>
                </a:solidFill>
                <a:effectLst>
                  <a:outerShdw blurRad="38100" dist="38100" dir="2700000" algn="tl">
                    <a:srgbClr val="000000">
                      <a:alpha val="43137"/>
                    </a:srgbClr>
                  </a:outerShdw>
                </a:effectLst>
                <a:sym typeface="Arial"/>
              </a:rPr>
              <a:t>MONTO TOTAL</a:t>
            </a:r>
            <a:endParaRPr dirty="0">
              <a:solidFill>
                <a:schemeClr val="tx1"/>
              </a:solidFill>
              <a:effectLst>
                <a:outerShdw blurRad="38100" dist="38100" dir="2700000" algn="tl">
                  <a:srgbClr val="000000">
                    <a:alpha val="43137"/>
                  </a:srgbClr>
                </a:outerShdw>
              </a:effectLst>
            </a:endParaRPr>
          </a:p>
        </p:txBody>
      </p:sp>
      <p:sp>
        <p:nvSpPr>
          <p:cNvPr id="9" name="Rectángulo redondeado 8"/>
          <p:cNvSpPr/>
          <p:nvPr/>
        </p:nvSpPr>
        <p:spPr>
          <a:xfrm>
            <a:off x="3678382" y="610977"/>
            <a:ext cx="10952018" cy="1134695"/>
          </a:xfrm>
          <a:prstGeom prst="roundRect">
            <a:avLst/>
          </a:prstGeom>
          <a:no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descr="Mercado Libre cambia su logo y toma medidas contra la especulación -  ExpokNew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496185" y="9114000"/>
            <a:ext cx="1782723" cy="900275"/>
          </a:xfrm>
          <a:prstGeom prst="rect">
            <a:avLst/>
          </a:prstGeom>
          <a:noFill/>
          <a:extLst>
            <a:ext uri="{909E8E84-426E-40DD-AFC4-6F175D3DCCD1}">
              <a14:hiddenFill xmlns:a14="http://schemas.microsoft.com/office/drawing/2010/main">
                <a:solidFill>
                  <a:srgbClr val="FFFFFF"/>
                </a:solidFill>
              </a14:hiddenFill>
            </a:ext>
          </a:extLst>
        </p:spPr>
      </p:pic>
      <p:sp>
        <p:nvSpPr>
          <p:cNvPr id="12" name="Google Shape;104;p10"/>
          <p:cNvSpPr/>
          <p:nvPr/>
        </p:nvSpPr>
        <p:spPr>
          <a:xfrm>
            <a:off x="1739753" y="580360"/>
            <a:ext cx="592379" cy="597963"/>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00"/>
          </a:solid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04;p10"/>
          <p:cNvSpPr/>
          <p:nvPr/>
        </p:nvSpPr>
        <p:spPr>
          <a:xfrm>
            <a:off x="8858199" y="9293808"/>
            <a:ext cx="592379" cy="597963"/>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00"/>
          </a:solid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04;p10"/>
          <p:cNvSpPr/>
          <p:nvPr/>
        </p:nvSpPr>
        <p:spPr>
          <a:xfrm>
            <a:off x="17402516" y="65049"/>
            <a:ext cx="592379" cy="597963"/>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00"/>
          </a:solid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67;p10"/>
          <p:cNvSpPr/>
          <p:nvPr/>
        </p:nvSpPr>
        <p:spPr>
          <a:xfrm rot="796591">
            <a:off x="15081825" y="886006"/>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rgbClr val="FFFF00"/>
          </a:solidFill>
          <a:ln>
            <a:solidFill>
              <a:srgbClr val="FFFF00"/>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 name="Google Shape;67;p10"/>
          <p:cNvSpPr/>
          <p:nvPr/>
        </p:nvSpPr>
        <p:spPr>
          <a:xfrm rot="796591">
            <a:off x="542955" y="9775496"/>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rgbClr val="FFFF00"/>
          </a:solidFill>
          <a:ln>
            <a:solidFill>
              <a:srgbClr val="FFFF00"/>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8" name="Google Shape;67;p10"/>
          <p:cNvSpPr/>
          <p:nvPr/>
        </p:nvSpPr>
        <p:spPr>
          <a:xfrm rot="796591">
            <a:off x="-722548" y="886007"/>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9" name="Google Shape;67;p10"/>
          <p:cNvSpPr/>
          <p:nvPr/>
        </p:nvSpPr>
        <p:spPr>
          <a:xfrm rot="796591">
            <a:off x="5486466" y="9277460"/>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0" name="Estrella de 5 puntas 19"/>
          <p:cNvSpPr/>
          <p:nvPr/>
        </p:nvSpPr>
        <p:spPr>
          <a:xfrm>
            <a:off x="6519354" y="-407807"/>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Estrella de 5 puntas 20"/>
          <p:cNvSpPr/>
          <p:nvPr/>
        </p:nvSpPr>
        <p:spPr>
          <a:xfrm>
            <a:off x="10771356" y="9047637"/>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Google Shape;110;p10"/>
          <p:cNvSpPr/>
          <p:nvPr/>
        </p:nvSpPr>
        <p:spPr>
          <a:xfrm rot="19829711">
            <a:off x="2990719" y="8928600"/>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rgbClr val="FFFF00"/>
          </a:solidFill>
          <a:ln>
            <a:noFill/>
          </a:ln>
        </p:spPr>
      </p:sp>
      <p:sp>
        <p:nvSpPr>
          <p:cNvPr id="23" name="Google Shape;110;p10"/>
          <p:cNvSpPr/>
          <p:nvPr/>
        </p:nvSpPr>
        <p:spPr>
          <a:xfrm rot="19829711">
            <a:off x="2510846" y="1373841"/>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rgbClr val="FFFF00"/>
          </a:solidFill>
          <a:ln>
            <a:noFill/>
          </a:ln>
        </p:spPr>
      </p:sp>
    </p:spTree>
    <p:extLst>
      <p:ext uri="{BB962C8B-B14F-4D97-AF65-F5344CB8AC3E}">
        <p14:creationId xmlns:p14="http://schemas.microsoft.com/office/powerpoint/2010/main" val="2637449663"/>
      </p:ext>
    </p:extLst>
  </p:cSld>
  <p:clrMapOvr>
    <a:masterClrMapping/>
  </p:clrMapOvr>
  <p:transition spd="slow">
    <p:push dir="u"/>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Imagen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73122" y="0"/>
            <a:ext cx="11857657" cy="10287000"/>
          </a:xfrm>
          <a:prstGeom prst="rect">
            <a:avLst/>
          </a:prstGeom>
        </p:spPr>
      </p:pic>
      <p:pic>
        <p:nvPicPr>
          <p:cNvPr id="8" name="Picture 2" descr="Mercado Libre cambia su logo y toma medidas contra la especulación -  ExpokNew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841352" y="8571859"/>
            <a:ext cx="1782723" cy="900275"/>
          </a:xfrm>
          <a:prstGeom prst="rect">
            <a:avLst/>
          </a:prstGeom>
          <a:noFill/>
          <a:extLst>
            <a:ext uri="{909E8E84-426E-40DD-AFC4-6F175D3DCCD1}">
              <a14:hiddenFill xmlns:a14="http://schemas.microsoft.com/office/drawing/2010/main">
                <a:solidFill>
                  <a:srgbClr val="FFFFFF"/>
                </a:solidFill>
              </a14:hiddenFill>
            </a:ext>
          </a:extLst>
        </p:spPr>
      </p:pic>
      <p:sp>
        <p:nvSpPr>
          <p:cNvPr id="9" name="Google Shape;104;p10"/>
          <p:cNvSpPr/>
          <p:nvPr/>
        </p:nvSpPr>
        <p:spPr>
          <a:xfrm>
            <a:off x="680974" y="823160"/>
            <a:ext cx="592379" cy="597963"/>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00"/>
          </a:solid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4;p10"/>
          <p:cNvSpPr/>
          <p:nvPr/>
        </p:nvSpPr>
        <p:spPr>
          <a:xfrm>
            <a:off x="2266359" y="6814886"/>
            <a:ext cx="592379" cy="597963"/>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00"/>
          </a:solid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04;p10"/>
          <p:cNvSpPr/>
          <p:nvPr/>
        </p:nvSpPr>
        <p:spPr>
          <a:xfrm>
            <a:off x="17991810" y="2507581"/>
            <a:ext cx="592379" cy="597963"/>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00"/>
          </a:solid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67;p10"/>
          <p:cNvSpPr/>
          <p:nvPr/>
        </p:nvSpPr>
        <p:spPr>
          <a:xfrm rot="796591">
            <a:off x="477182" y="9593887"/>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rgbClr val="FFFF00"/>
          </a:solidFill>
          <a:ln>
            <a:solidFill>
              <a:srgbClr val="FFFF00"/>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 name="Google Shape;67;p10"/>
          <p:cNvSpPr/>
          <p:nvPr/>
        </p:nvSpPr>
        <p:spPr>
          <a:xfrm rot="796591">
            <a:off x="16842434" y="169877"/>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rgbClr val="FFFF00"/>
          </a:solidFill>
          <a:ln>
            <a:solidFill>
              <a:srgbClr val="FFFF00"/>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 name="Google Shape;67;p10"/>
          <p:cNvSpPr/>
          <p:nvPr/>
        </p:nvSpPr>
        <p:spPr>
          <a:xfrm rot="796591">
            <a:off x="680501" y="3700923"/>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rgbClr val="FFFF00"/>
          </a:solidFill>
          <a:ln>
            <a:solidFill>
              <a:srgbClr val="FFFF00"/>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 name="Google Shape;67;p10"/>
          <p:cNvSpPr/>
          <p:nvPr/>
        </p:nvSpPr>
        <p:spPr>
          <a:xfrm rot="796591">
            <a:off x="-812013" y="6342556"/>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 name="Google Shape;67;p10"/>
          <p:cNvSpPr/>
          <p:nvPr/>
        </p:nvSpPr>
        <p:spPr>
          <a:xfrm rot="796591">
            <a:off x="17130075" y="5346268"/>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7" name="Estrella de 5 puntas 16"/>
          <p:cNvSpPr/>
          <p:nvPr/>
        </p:nvSpPr>
        <p:spPr>
          <a:xfrm>
            <a:off x="-349292" y="7965805"/>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Estrella de 5 puntas 17"/>
          <p:cNvSpPr/>
          <p:nvPr/>
        </p:nvSpPr>
        <p:spPr>
          <a:xfrm>
            <a:off x="1942793" y="2101212"/>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Estrella de 5 puntas 18"/>
          <p:cNvSpPr/>
          <p:nvPr/>
        </p:nvSpPr>
        <p:spPr>
          <a:xfrm>
            <a:off x="15734347" y="1962255"/>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Google Shape;110;p10"/>
          <p:cNvSpPr/>
          <p:nvPr/>
        </p:nvSpPr>
        <p:spPr>
          <a:xfrm rot="19829711">
            <a:off x="1348679" y="8153054"/>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rgbClr val="FFFF00"/>
          </a:solidFill>
          <a:ln>
            <a:noFill/>
          </a:ln>
        </p:spPr>
      </p:sp>
      <p:sp>
        <p:nvSpPr>
          <p:cNvPr id="21" name="Google Shape;110;p10"/>
          <p:cNvSpPr/>
          <p:nvPr/>
        </p:nvSpPr>
        <p:spPr>
          <a:xfrm rot="19829711">
            <a:off x="1497467" y="4876376"/>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rgbClr val="FFFF00"/>
          </a:solidFill>
          <a:ln>
            <a:noFill/>
          </a:ln>
        </p:spPr>
      </p:sp>
      <p:sp>
        <p:nvSpPr>
          <p:cNvPr id="22" name="Google Shape;110;p10"/>
          <p:cNvSpPr/>
          <p:nvPr/>
        </p:nvSpPr>
        <p:spPr>
          <a:xfrm rot="19829711">
            <a:off x="16094545" y="6599444"/>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rgbClr val="FFFF00"/>
          </a:solidFill>
          <a:ln>
            <a:noFill/>
          </a:ln>
        </p:spPr>
      </p:sp>
    </p:spTree>
    <p:extLst>
      <p:ext uri="{BB962C8B-B14F-4D97-AF65-F5344CB8AC3E}">
        <p14:creationId xmlns:p14="http://schemas.microsoft.com/office/powerpoint/2010/main" val="122489777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Google Shape;110;p10"/>
          <p:cNvSpPr/>
          <p:nvPr/>
        </p:nvSpPr>
        <p:spPr>
          <a:xfrm rot="19829711">
            <a:off x="4914746" y="9280742"/>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rgbClr val="FFFF00"/>
          </a:solidFill>
          <a:ln>
            <a:noFill/>
          </a:ln>
        </p:spPr>
      </p:sp>
      <p:sp>
        <p:nvSpPr>
          <p:cNvPr id="11" name="Google Shape;67;p10"/>
          <p:cNvSpPr/>
          <p:nvPr/>
        </p:nvSpPr>
        <p:spPr>
          <a:xfrm rot="796591">
            <a:off x="8505143" y="9387047"/>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rgbClr val="FFFF00"/>
          </a:solidFill>
          <a:ln>
            <a:solidFill>
              <a:srgbClr val="FFFF00"/>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 name="Google Shape;144;p12"/>
          <p:cNvSpPr txBox="1"/>
          <p:nvPr/>
        </p:nvSpPr>
        <p:spPr>
          <a:xfrm>
            <a:off x="3904383" y="698256"/>
            <a:ext cx="10500015" cy="960135"/>
          </a:xfrm>
          <a:prstGeom prst="rect">
            <a:avLst/>
          </a:prstGeom>
          <a:noFill/>
          <a:ln>
            <a:noFill/>
          </a:ln>
          <a:effectLst>
            <a:glow rad="228600">
              <a:schemeClr val="accent5">
                <a:satMod val="175000"/>
                <a:alpha val="40000"/>
              </a:schemeClr>
            </a:glow>
            <a:outerShdw blurRad="50800" dist="38100" dir="18900000" algn="bl" rotWithShape="0">
              <a:prstClr val="black">
                <a:alpha val="40000"/>
              </a:prstClr>
            </a:outerShdw>
          </a:effectLst>
        </p:spPr>
        <p:txBody>
          <a:bodyPr spcFirstLastPara="1" wrap="square" lIns="0" tIns="0" rIns="0" bIns="0" anchor="t" anchorCtr="0">
            <a:spAutoFit/>
          </a:bodyPr>
          <a:lstStyle/>
          <a:p>
            <a:pPr marL="0" marR="0" lvl="0" indent="0" algn="ctr" rtl="0">
              <a:lnSpc>
                <a:spcPct val="120003"/>
              </a:lnSpc>
              <a:spcBef>
                <a:spcPts val="0"/>
              </a:spcBef>
              <a:spcAft>
                <a:spcPts val="0"/>
              </a:spcAft>
              <a:buNone/>
            </a:pPr>
            <a:r>
              <a:rPr lang="en-US" sz="5199" b="1" i="1" dirty="0">
                <a:solidFill>
                  <a:schemeClr val="tx1"/>
                </a:solidFill>
                <a:effectLst>
                  <a:outerShdw blurRad="38100" dist="38100" dir="2700000" algn="tl">
                    <a:srgbClr val="000000">
                      <a:alpha val="43137"/>
                    </a:srgbClr>
                  </a:outerShdw>
                </a:effectLst>
                <a:sym typeface="Arial"/>
              </a:rPr>
              <a:t>CALIFICACION PROMEDIO</a:t>
            </a:r>
            <a:endParaRPr dirty="0">
              <a:solidFill>
                <a:schemeClr val="tx1"/>
              </a:solidFill>
              <a:effectLst>
                <a:outerShdw blurRad="38100" dist="38100" dir="2700000" algn="tl">
                  <a:srgbClr val="000000">
                    <a:alpha val="43137"/>
                  </a:srgbClr>
                </a:outerShdw>
              </a:effectLst>
            </a:endParaRPr>
          </a:p>
        </p:txBody>
      </p:sp>
      <p:sp>
        <p:nvSpPr>
          <p:cNvPr id="5" name="Rectángulo redondeado 4"/>
          <p:cNvSpPr/>
          <p:nvPr/>
        </p:nvSpPr>
        <p:spPr>
          <a:xfrm>
            <a:off x="3678382" y="610977"/>
            <a:ext cx="10952018" cy="1134695"/>
          </a:xfrm>
          <a:prstGeom prst="roundRect">
            <a:avLst/>
          </a:prstGeom>
          <a:no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Imagen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74273" y="2011246"/>
            <a:ext cx="14484928" cy="7477879"/>
          </a:xfrm>
          <a:prstGeom prst="rect">
            <a:avLst/>
          </a:prstGeom>
        </p:spPr>
      </p:pic>
      <p:pic>
        <p:nvPicPr>
          <p:cNvPr id="7" name="Picture 2" descr="Mercado Libre cambia su logo y toma medidas contra la especulación -  ExpokNew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505277" y="8588850"/>
            <a:ext cx="1782723" cy="900275"/>
          </a:xfrm>
          <a:prstGeom prst="rect">
            <a:avLst/>
          </a:prstGeom>
          <a:noFill/>
          <a:extLst>
            <a:ext uri="{909E8E84-426E-40DD-AFC4-6F175D3DCCD1}">
              <a14:hiddenFill xmlns:a14="http://schemas.microsoft.com/office/drawing/2010/main">
                <a:solidFill>
                  <a:srgbClr val="FFFFFF"/>
                </a:solidFill>
              </a14:hiddenFill>
            </a:ext>
          </a:extLst>
        </p:spPr>
      </p:pic>
      <p:sp>
        <p:nvSpPr>
          <p:cNvPr id="8" name="Google Shape;104;p10"/>
          <p:cNvSpPr/>
          <p:nvPr/>
        </p:nvSpPr>
        <p:spPr>
          <a:xfrm>
            <a:off x="17100448" y="3638550"/>
            <a:ext cx="592379" cy="597963"/>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00"/>
          </a:solid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04;p10"/>
          <p:cNvSpPr/>
          <p:nvPr/>
        </p:nvSpPr>
        <p:spPr>
          <a:xfrm>
            <a:off x="1119547" y="7572463"/>
            <a:ext cx="592379" cy="597963"/>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00"/>
          </a:solid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4;p10"/>
          <p:cNvSpPr/>
          <p:nvPr/>
        </p:nvSpPr>
        <p:spPr>
          <a:xfrm>
            <a:off x="26702" y="507398"/>
            <a:ext cx="592379" cy="597963"/>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00"/>
          </a:solid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67;p10"/>
          <p:cNvSpPr/>
          <p:nvPr/>
        </p:nvSpPr>
        <p:spPr>
          <a:xfrm rot="796591">
            <a:off x="17644227" y="6676735"/>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rgbClr val="FFFF00"/>
          </a:solidFill>
          <a:ln>
            <a:solidFill>
              <a:srgbClr val="FFFF00"/>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 name="Google Shape;67;p10"/>
          <p:cNvSpPr/>
          <p:nvPr/>
        </p:nvSpPr>
        <p:spPr>
          <a:xfrm rot="796591">
            <a:off x="-571934" y="4261689"/>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rgbClr val="FFFF00"/>
          </a:solidFill>
          <a:ln>
            <a:solidFill>
              <a:srgbClr val="FFFF00"/>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 name="Google Shape;67;p10"/>
          <p:cNvSpPr/>
          <p:nvPr/>
        </p:nvSpPr>
        <p:spPr>
          <a:xfrm rot="796591">
            <a:off x="-402215" y="9880071"/>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 name="Google Shape;67;p10"/>
          <p:cNvSpPr/>
          <p:nvPr/>
        </p:nvSpPr>
        <p:spPr>
          <a:xfrm rot="796591">
            <a:off x="1415263" y="901026"/>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 name="Estrella de 5 puntas 15"/>
          <p:cNvSpPr/>
          <p:nvPr/>
        </p:nvSpPr>
        <p:spPr>
          <a:xfrm>
            <a:off x="16748141" y="5025129"/>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Estrella de 5 puntas 16"/>
          <p:cNvSpPr/>
          <p:nvPr/>
        </p:nvSpPr>
        <p:spPr>
          <a:xfrm>
            <a:off x="444912" y="5706237"/>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Estrella de 5 puntas 17"/>
          <p:cNvSpPr/>
          <p:nvPr/>
        </p:nvSpPr>
        <p:spPr>
          <a:xfrm>
            <a:off x="17175506" y="99591"/>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Google Shape;110;p10"/>
          <p:cNvSpPr/>
          <p:nvPr/>
        </p:nvSpPr>
        <p:spPr>
          <a:xfrm rot="19829711">
            <a:off x="427103" y="2610610"/>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rgbClr val="FFFF00"/>
          </a:solidFill>
          <a:ln>
            <a:noFill/>
          </a:ln>
        </p:spPr>
      </p:sp>
      <p:sp>
        <p:nvSpPr>
          <p:cNvPr id="20" name="Google Shape;110;p10"/>
          <p:cNvSpPr/>
          <p:nvPr/>
        </p:nvSpPr>
        <p:spPr>
          <a:xfrm rot="19829711">
            <a:off x="15380881" y="821513"/>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rgbClr val="FFFF00"/>
          </a:solidFill>
          <a:ln>
            <a:noFill/>
          </a:ln>
        </p:spPr>
      </p:sp>
    </p:spTree>
    <p:extLst>
      <p:ext uri="{BB962C8B-B14F-4D97-AF65-F5344CB8AC3E}">
        <p14:creationId xmlns:p14="http://schemas.microsoft.com/office/powerpoint/2010/main" val="2899783818"/>
      </p:ext>
    </p:extLst>
  </p:cSld>
  <p:clrMapOvr>
    <a:masterClrMapping/>
  </p:clrMapOvr>
  <p:transition spd="slow">
    <p:push dir="u"/>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Imagen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89072" y="0"/>
            <a:ext cx="5320145" cy="10287000"/>
          </a:xfrm>
          <a:prstGeom prst="rect">
            <a:avLst/>
          </a:prstGeom>
        </p:spPr>
      </p:pic>
      <p:pic>
        <p:nvPicPr>
          <p:cNvPr id="5" name="Picture 2" descr="Mercado Libre cambia su logo y toma medidas contra la especulación -  ExpokNew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456342" y="8644049"/>
            <a:ext cx="1782723" cy="900275"/>
          </a:xfrm>
          <a:prstGeom prst="rect">
            <a:avLst/>
          </a:prstGeom>
          <a:noFill/>
          <a:extLst>
            <a:ext uri="{909E8E84-426E-40DD-AFC4-6F175D3DCCD1}">
              <a14:hiddenFill xmlns:a14="http://schemas.microsoft.com/office/drawing/2010/main">
                <a:solidFill>
                  <a:srgbClr val="FFFFFF"/>
                </a:solidFill>
              </a14:hiddenFill>
            </a:ext>
          </a:extLst>
        </p:spPr>
      </p:pic>
      <p:sp>
        <p:nvSpPr>
          <p:cNvPr id="6" name="Google Shape;104;p10"/>
          <p:cNvSpPr/>
          <p:nvPr/>
        </p:nvSpPr>
        <p:spPr>
          <a:xfrm>
            <a:off x="3785121" y="7272086"/>
            <a:ext cx="592379" cy="597963"/>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00"/>
          </a:solid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04;p10"/>
          <p:cNvSpPr/>
          <p:nvPr/>
        </p:nvSpPr>
        <p:spPr>
          <a:xfrm>
            <a:off x="14236553" y="2086870"/>
            <a:ext cx="592379" cy="597963"/>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00"/>
          </a:solid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04;p10"/>
          <p:cNvSpPr/>
          <p:nvPr/>
        </p:nvSpPr>
        <p:spPr>
          <a:xfrm>
            <a:off x="1423510" y="1488907"/>
            <a:ext cx="592379" cy="597963"/>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00"/>
          </a:solid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67;p10"/>
          <p:cNvSpPr/>
          <p:nvPr/>
        </p:nvSpPr>
        <p:spPr>
          <a:xfrm rot="796591">
            <a:off x="893878" y="9098314"/>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rgbClr val="FFFF00"/>
          </a:solidFill>
          <a:ln>
            <a:solidFill>
              <a:srgbClr val="FFFF00"/>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 name="Google Shape;67;p10"/>
          <p:cNvSpPr/>
          <p:nvPr/>
        </p:nvSpPr>
        <p:spPr>
          <a:xfrm rot="796591">
            <a:off x="-894825" y="4736572"/>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rgbClr val="FFFF00"/>
          </a:solidFill>
          <a:ln>
            <a:solidFill>
              <a:srgbClr val="FFFF00"/>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 name="Google Shape;67;p10"/>
          <p:cNvSpPr/>
          <p:nvPr/>
        </p:nvSpPr>
        <p:spPr>
          <a:xfrm rot="796591">
            <a:off x="15449888" y="5914733"/>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rgbClr val="FFFF00"/>
          </a:solidFill>
          <a:ln>
            <a:solidFill>
              <a:srgbClr val="FFFF00"/>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 name="Google Shape;67;p10"/>
          <p:cNvSpPr/>
          <p:nvPr/>
        </p:nvSpPr>
        <p:spPr>
          <a:xfrm rot="796591">
            <a:off x="16444094" y="455208"/>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 name="Google Shape;67;p10"/>
          <p:cNvSpPr/>
          <p:nvPr/>
        </p:nvSpPr>
        <p:spPr>
          <a:xfrm rot="796591">
            <a:off x="12458997" y="3859291"/>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 name="Google Shape;67;p10"/>
          <p:cNvSpPr/>
          <p:nvPr/>
        </p:nvSpPr>
        <p:spPr>
          <a:xfrm rot="796591">
            <a:off x="2832635" y="1081978"/>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 name="Estrella de 5 puntas 14"/>
          <p:cNvSpPr/>
          <p:nvPr/>
        </p:nvSpPr>
        <p:spPr>
          <a:xfrm>
            <a:off x="13143321" y="7465987"/>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Estrella de 5 puntas 15"/>
          <p:cNvSpPr/>
          <p:nvPr/>
        </p:nvSpPr>
        <p:spPr>
          <a:xfrm>
            <a:off x="16344713" y="3706044"/>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Estrella de 5 puntas 16"/>
          <p:cNvSpPr/>
          <p:nvPr/>
        </p:nvSpPr>
        <p:spPr>
          <a:xfrm>
            <a:off x="3225486" y="4125995"/>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Google Shape;110;p10"/>
          <p:cNvSpPr/>
          <p:nvPr/>
        </p:nvSpPr>
        <p:spPr>
          <a:xfrm rot="19829711">
            <a:off x="13055510" y="491701"/>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rgbClr val="FFFF00"/>
          </a:solidFill>
          <a:ln>
            <a:noFill/>
          </a:ln>
        </p:spPr>
      </p:sp>
      <p:sp>
        <p:nvSpPr>
          <p:cNvPr id="19" name="Google Shape;110;p10"/>
          <p:cNvSpPr/>
          <p:nvPr/>
        </p:nvSpPr>
        <p:spPr>
          <a:xfrm rot="19829711">
            <a:off x="3154314" y="2501248"/>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rgbClr val="FFFF00"/>
          </a:solidFill>
          <a:ln>
            <a:noFill/>
          </a:ln>
        </p:spPr>
      </p:sp>
      <p:sp>
        <p:nvSpPr>
          <p:cNvPr id="20" name="Google Shape;110;p10"/>
          <p:cNvSpPr/>
          <p:nvPr/>
        </p:nvSpPr>
        <p:spPr>
          <a:xfrm rot="19829711">
            <a:off x="1000166" y="7257372"/>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rgbClr val="FFFF00"/>
          </a:solidFill>
          <a:ln>
            <a:noFill/>
          </a:ln>
        </p:spPr>
      </p:sp>
      <p:sp>
        <p:nvSpPr>
          <p:cNvPr id="21" name="Google Shape;110;p10"/>
          <p:cNvSpPr/>
          <p:nvPr/>
        </p:nvSpPr>
        <p:spPr>
          <a:xfrm rot="19829711">
            <a:off x="12974444" y="5629307"/>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rgbClr val="FFFF00"/>
          </a:solidFill>
          <a:ln>
            <a:noFill/>
          </a:ln>
        </p:spPr>
      </p:sp>
    </p:spTree>
    <p:extLst>
      <p:ext uri="{BB962C8B-B14F-4D97-AF65-F5344CB8AC3E}">
        <p14:creationId xmlns:p14="http://schemas.microsoft.com/office/powerpoint/2010/main" val="377825723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Google Shape;67;p10"/>
          <p:cNvSpPr/>
          <p:nvPr/>
        </p:nvSpPr>
        <p:spPr>
          <a:xfrm rot="796591">
            <a:off x="12555773" y="8393746"/>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rgbClr val="FFFF00"/>
          </a:solidFill>
          <a:ln>
            <a:solidFill>
              <a:srgbClr val="FFFF00"/>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 name="Google Shape;144;p12"/>
          <p:cNvSpPr txBox="1"/>
          <p:nvPr/>
        </p:nvSpPr>
        <p:spPr>
          <a:xfrm>
            <a:off x="1724890" y="1016205"/>
            <a:ext cx="15101701" cy="960135"/>
          </a:xfrm>
          <a:prstGeom prst="rect">
            <a:avLst/>
          </a:prstGeom>
          <a:noFill/>
          <a:ln>
            <a:noFill/>
          </a:ln>
          <a:effectLst>
            <a:glow rad="228600">
              <a:schemeClr val="accent5">
                <a:satMod val="175000"/>
                <a:alpha val="40000"/>
              </a:schemeClr>
            </a:glow>
            <a:outerShdw blurRad="50800" dist="38100" dir="18900000" algn="bl" rotWithShape="0">
              <a:prstClr val="black">
                <a:alpha val="40000"/>
              </a:prstClr>
            </a:outerShdw>
          </a:effectLst>
        </p:spPr>
        <p:txBody>
          <a:bodyPr spcFirstLastPara="1" wrap="square" lIns="0" tIns="0" rIns="0" bIns="0" anchor="t" anchorCtr="0">
            <a:spAutoFit/>
          </a:bodyPr>
          <a:lstStyle/>
          <a:p>
            <a:pPr marL="0" marR="0" lvl="0" indent="0" algn="ctr" rtl="0">
              <a:lnSpc>
                <a:spcPct val="120003"/>
              </a:lnSpc>
              <a:spcBef>
                <a:spcPts val="0"/>
              </a:spcBef>
              <a:spcAft>
                <a:spcPts val="0"/>
              </a:spcAft>
              <a:buNone/>
            </a:pPr>
            <a:r>
              <a:rPr lang="es-ES" sz="5199" b="1" i="1" dirty="0">
                <a:solidFill>
                  <a:schemeClr val="tx1"/>
                </a:solidFill>
                <a:effectLst>
                  <a:outerShdw blurRad="38100" dist="38100" dir="2700000" algn="tl">
                    <a:srgbClr val="000000">
                      <a:alpha val="43137"/>
                    </a:srgbClr>
                  </a:outerShdw>
                </a:effectLst>
              </a:rPr>
              <a:t>PARTICIPANTES MAYORES A 18 ORDENADOS</a:t>
            </a:r>
            <a:endParaRPr dirty="0">
              <a:solidFill>
                <a:schemeClr val="tx1"/>
              </a:solidFill>
              <a:effectLst>
                <a:outerShdw blurRad="38100" dist="38100" dir="2700000" algn="tl">
                  <a:srgbClr val="000000">
                    <a:alpha val="43137"/>
                  </a:srgbClr>
                </a:outerShdw>
              </a:effectLst>
            </a:endParaRPr>
          </a:p>
        </p:txBody>
      </p:sp>
      <p:sp>
        <p:nvSpPr>
          <p:cNvPr id="5" name="Rectángulo redondeado 4"/>
          <p:cNvSpPr/>
          <p:nvPr/>
        </p:nvSpPr>
        <p:spPr>
          <a:xfrm>
            <a:off x="1600200" y="980878"/>
            <a:ext cx="15351083" cy="960135"/>
          </a:xfrm>
          <a:prstGeom prst="roundRect">
            <a:avLst/>
          </a:prstGeom>
          <a:no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Imagen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2618509"/>
            <a:ext cx="18282851" cy="5756564"/>
          </a:xfrm>
          <a:prstGeom prst="rect">
            <a:avLst/>
          </a:prstGeom>
        </p:spPr>
      </p:pic>
      <p:pic>
        <p:nvPicPr>
          <p:cNvPr id="8" name="Picture 2" descr="Mercado Libre cambia su logo y toma medidas contra la especulación -  ExpokNew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935229" y="8800674"/>
            <a:ext cx="1782723" cy="900275"/>
          </a:xfrm>
          <a:prstGeom prst="rect">
            <a:avLst/>
          </a:prstGeom>
          <a:noFill/>
          <a:extLst>
            <a:ext uri="{909E8E84-426E-40DD-AFC4-6F175D3DCCD1}">
              <a14:hiddenFill xmlns:a14="http://schemas.microsoft.com/office/drawing/2010/main">
                <a:solidFill>
                  <a:srgbClr val="FFFFFF"/>
                </a:solidFill>
              </a14:hiddenFill>
            </a:ext>
          </a:extLst>
        </p:spPr>
      </p:pic>
      <p:sp>
        <p:nvSpPr>
          <p:cNvPr id="9" name="Google Shape;104;p10"/>
          <p:cNvSpPr/>
          <p:nvPr/>
        </p:nvSpPr>
        <p:spPr>
          <a:xfrm>
            <a:off x="2172890" y="-279552"/>
            <a:ext cx="592379" cy="597963"/>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00"/>
          </a:solid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4;p10"/>
          <p:cNvSpPr/>
          <p:nvPr/>
        </p:nvSpPr>
        <p:spPr>
          <a:xfrm>
            <a:off x="3488931" y="9998988"/>
            <a:ext cx="592379" cy="597963"/>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00"/>
          </a:solid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04;p10"/>
          <p:cNvSpPr/>
          <p:nvPr/>
        </p:nvSpPr>
        <p:spPr>
          <a:xfrm>
            <a:off x="17717952" y="97649"/>
            <a:ext cx="592379" cy="597963"/>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00"/>
          </a:solid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67;p10"/>
          <p:cNvSpPr/>
          <p:nvPr/>
        </p:nvSpPr>
        <p:spPr>
          <a:xfrm rot="796591">
            <a:off x="8246598" y="116478"/>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rgbClr val="FFFF00"/>
          </a:solidFill>
          <a:ln>
            <a:solidFill>
              <a:srgbClr val="FFFF00"/>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 name="Google Shape;67;p10"/>
          <p:cNvSpPr/>
          <p:nvPr/>
        </p:nvSpPr>
        <p:spPr>
          <a:xfrm rot="796591">
            <a:off x="195334" y="9665321"/>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rgbClr val="FFFF00"/>
          </a:solidFill>
          <a:ln>
            <a:solidFill>
              <a:srgbClr val="FFFF00"/>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 name="Google Shape;67;p10"/>
          <p:cNvSpPr/>
          <p:nvPr/>
        </p:nvSpPr>
        <p:spPr>
          <a:xfrm rot="796591">
            <a:off x="9048299" y="9360472"/>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 name="Google Shape;67;p10"/>
          <p:cNvSpPr/>
          <p:nvPr/>
        </p:nvSpPr>
        <p:spPr>
          <a:xfrm rot="796591">
            <a:off x="-699018" y="573949"/>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7" name="Estrella de 5 puntas 16"/>
          <p:cNvSpPr/>
          <p:nvPr/>
        </p:nvSpPr>
        <p:spPr>
          <a:xfrm>
            <a:off x="14616909" y="-36628"/>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Estrella de 5 puntas 17"/>
          <p:cNvSpPr/>
          <p:nvPr/>
        </p:nvSpPr>
        <p:spPr>
          <a:xfrm>
            <a:off x="5672948" y="8843004"/>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Google Shape;110;p10"/>
          <p:cNvSpPr/>
          <p:nvPr/>
        </p:nvSpPr>
        <p:spPr>
          <a:xfrm rot="19829711">
            <a:off x="97965" y="1746305"/>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rgbClr val="FFFF00"/>
          </a:solidFill>
          <a:ln>
            <a:noFill/>
          </a:ln>
        </p:spPr>
      </p:sp>
      <p:sp>
        <p:nvSpPr>
          <p:cNvPr id="20" name="Google Shape;110;p10"/>
          <p:cNvSpPr/>
          <p:nvPr/>
        </p:nvSpPr>
        <p:spPr>
          <a:xfrm rot="19829711">
            <a:off x="12525721" y="9280960"/>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rgbClr val="FFFF00"/>
          </a:solidFill>
          <a:ln>
            <a:noFill/>
          </a:ln>
        </p:spPr>
      </p:sp>
    </p:spTree>
    <p:extLst>
      <p:ext uri="{BB962C8B-B14F-4D97-AF65-F5344CB8AC3E}">
        <p14:creationId xmlns:p14="http://schemas.microsoft.com/office/powerpoint/2010/main" val="2712041915"/>
      </p:ext>
    </p:extLst>
  </p:cSld>
  <p:clrMapOvr>
    <a:masterClrMapping/>
  </p:clrMapOvr>
  <p:transition spd="slow">
    <p:push dir="u"/>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Imagen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0656" y="1"/>
            <a:ext cx="16230600" cy="10287000"/>
          </a:xfrm>
          <a:prstGeom prst="rect">
            <a:avLst/>
          </a:prstGeom>
        </p:spPr>
      </p:pic>
      <p:pic>
        <p:nvPicPr>
          <p:cNvPr id="5" name="Picture 2" descr="Mercado Libre cambia su logo y toma medidas contra la especulación -  ExpokNew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311256" y="8812491"/>
            <a:ext cx="1782723" cy="900275"/>
          </a:xfrm>
          <a:prstGeom prst="rect">
            <a:avLst/>
          </a:prstGeom>
          <a:noFill/>
          <a:extLst>
            <a:ext uri="{909E8E84-426E-40DD-AFC4-6F175D3DCCD1}">
              <a14:hiddenFill xmlns:a14="http://schemas.microsoft.com/office/drawing/2010/main">
                <a:solidFill>
                  <a:srgbClr val="FFFFFF"/>
                </a:solidFill>
              </a14:hiddenFill>
            </a:ext>
          </a:extLst>
        </p:spPr>
      </p:pic>
      <p:sp>
        <p:nvSpPr>
          <p:cNvPr id="6" name="Google Shape;104;p10"/>
          <p:cNvSpPr/>
          <p:nvPr/>
        </p:nvSpPr>
        <p:spPr>
          <a:xfrm>
            <a:off x="17536962" y="3430455"/>
            <a:ext cx="592379" cy="597963"/>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00"/>
          </a:solid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04;p10"/>
          <p:cNvSpPr/>
          <p:nvPr/>
        </p:nvSpPr>
        <p:spPr>
          <a:xfrm>
            <a:off x="-296190" y="1047749"/>
            <a:ext cx="592379" cy="597963"/>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00"/>
          </a:solid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67;p10"/>
          <p:cNvSpPr/>
          <p:nvPr/>
        </p:nvSpPr>
        <p:spPr>
          <a:xfrm rot="796591">
            <a:off x="17536489" y="202768"/>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rgbClr val="FFFF00"/>
          </a:solidFill>
          <a:ln>
            <a:solidFill>
              <a:srgbClr val="FFFF00"/>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 name="Google Shape;67;p10"/>
          <p:cNvSpPr/>
          <p:nvPr/>
        </p:nvSpPr>
        <p:spPr>
          <a:xfrm rot="796591">
            <a:off x="-1100754" y="6009690"/>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rgbClr val="FFFF00"/>
          </a:solidFill>
          <a:ln>
            <a:solidFill>
              <a:srgbClr val="FFFF00"/>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 name="Google Shape;67;p10"/>
          <p:cNvSpPr/>
          <p:nvPr/>
        </p:nvSpPr>
        <p:spPr>
          <a:xfrm rot="796591">
            <a:off x="17393174" y="5622646"/>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 name="Google Shape;67;p10"/>
          <p:cNvSpPr/>
          <p:nvPr/>
        </p:nvSpPr>
        <p:spPr>
          <a:xfrm rot="3270469">
            <a:off x="-642516" y="9687919"/>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 name="Estrella de 5 puntas 11"/>
          <p:cNvSpPr/>
          <p:nvPr/>
        </p:nvSpPr>
        <p:spPr>
          <a:xfrm>
            <a:off x="-256785" y="-353659"/>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Estrella de 5 puntas 12"/>
          <p:cNvSpPr/>
          <p:nvPr/>
        </p:nvSpPr>
        <p:spPr>
          <a:xfrm>
            <a:off x="17763549" y="7632795"/>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Estrella de 5 puntas 13"/>
          <p:cNvSpPr/>
          <p:nvPr/>
        </p:nvSpPr>
        <p:spPr>
          <a:xfrm>
            <a:off x="0" y="3574169"/>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Google Shape;110;p10"/>
          <p:cNvSpPr/>
          <p:nvPr/>
        </p:nvSpPr>
        <p:spPr>
          <a:xfrm rot="19829711">
            <a:off x="74903" y="7541127"/>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rgbClr val="FFFF00"/>
          </a:solidFill>
          <a:ln>
            <a:noFill/>
          </a:ln>
        </p:spPr>
      </p:sp>
      <p:sp>
        <p:nvSpPr>
          <p:cNvPr id="16" name="Google Shape;110;p10"/>
          <p:cNvSpPr/>
          <p:nvPr/>
        </p:nvSpPr>
        <p:spPr>
          <a:xfrm rot="19829711">
            <a:off x="17528312" y="1944607"/>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rgbClr val="FFFF00"/>
          </a:solidFill>
          <a:ln>
            <a:noFill/>
          </a:ln>
        </p:spPr>
      </p:sp>
    </p:spTree>
    <p:extLst>
      <p:ext uri="{BB962C8B-B14F-4D97-AF65-F5344CB8AC3E}">
        <p14:creationId xmlns:p14="http://schemas.microsoft.com/office/powerpoint/2010/main" val="219057506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oogle Shape;45;p10"/>
          <p:cNvGrpSpPr/>
          <p:nvPr/>
        </p:nvGrpSpPr>
        <p:grpSpPr>
          <a:xfrm>
            <a:off x="-11356736" y="-4182693"/>
            <a:ext cx="18275200" cy="18275200"/>
            <a:chOff x="866" y="866"/>
            <a:chExt cx="811067" cy="811067"/>
          </a:xfrm>
          <a:solidFill>
            <a:srgbClr val="FFFF00"/>
          </a:solidFill>
        </p:grpSpPr>
        <p:sp>
          <p:nvSpPr>
            <p:cNvPr id="5" name="Google Shape;46;p10"/>
            <p:cNvSpPr/>
            <p:nvPr/>
          </p:nvSpPr>
          <p:spPr>
            <a:xfrm>
              <a:off x="866" y="866"/>
              <a:ext cx="811067" cy="811067"/>
            </a:xfrm>
            <a:custGeom>
              <a:avLst/>
              <a:gdLst/>
              <a:ahLst/>
              <a:cxnLst/>
              <a:rect l="l" t="t" r="r" b="b"/>
              <a:pathLst>
                <a:path w="811067" h="811067" extrusionOk="0">
                  <a:moveTo>
                    <a:pt x="408189" y="1229"/>
                  </a:moveTo>
                  <a:lnTo>
                    <a:pt x="460096" y="42182"/>
                  </a:lnTo>
                  <a:cubicBezTo>
                    <a:pt x="461746" y="43484"/>
                    <a:pt x="463953" y="43833"/>
                    <a:pt x="465924" y="43105"/>
                  </a:cubicBezTo>
                  <a:lnTo>
                    <a:pt x="527946" y="20196"/>
                  </a:lnTo>
                  <a:cubicBezTo>
                    <a:pt x="529806" y="19509"/>
                    <a:pt x="531895" y="20188"/>
                    <a:pt x="532996" y="21837"/>
                  </a:cubicBezTo>
                  <a:lnTo>
                    <a:pt x="569708" y="76827"/>
                  </a:lnTo>
                  <a:cubicBezTo>
                    <a:pt x="570874" y="78574"/>
                    <a:pt x="572865" y="79589"/>
                    <a:pt x="574964" y="79505"/>
                  </a:cubicBezTo>
                  <a:lnTo>
                    <a:pt x="641030" y="76884"/>
                  </a:lnTo>
                  <a:cubicBezTo>
                    <a:pt x="643012" y="76805"/>
                    <a:pt x="644789" y="78096"/>
                    <a:pt x="645326" y="80005"/>
                  </a:cubicBezTo>
                  <a:lnTo>
                    <a:pt x="663249" y="143647"/>
                  </a:lnTo>
                  <a:cubicBezTo>
                    <a:pt x="663818" y="145669"/>
                    <a:pt x="665399" y="147250"/>
                    <a:pt x="667421" y="147819"/>
                  </a:cubicBezTo>
                  <a:lnTo>
                    <a:pt x="731063" y="165742"/>
                  </a:lnTo>
                  <a:cubicBezTo>
                    <a:pt x="732972" y="166279"/>
                    <a:pt x="734262" y="168056"/>
                    <a:pt x="734184" y="170038"/>
                  </a:cubicBezTo>
                  <a:lnTo>
                    <a:pt x="731563" y="236104"/>
                  </a:lnTo>
                  <a:cubicBezTo>
                    <a:pt x="731479" y="238203"/>
                    <a:pt x="732494" y="240194"/>
                    <a:pt x="734241" y="241361"/>
                  </a:cubicBezTo>
                  <a:lnTo>
                    <a:pt x="789231" y="278072"/>
                  </a:lnTo>
                  <a:cubicBezTo>
                    <a:pt x="790880" y="279173"/>
                    <a:pt x="791559" y="281262"/>
                    <a:pt x="790871" y="283122"/>
                  </a:cubicBezTo>
                  <a:lnTo>
                    <a:pt x="767962" y="345144"/>
                  </a:lnTo>
                  <a:cubicBezTo>
                    <a:pt x="767234" y="347115"/>
                    <a:pt x="767584" y="349322"/>
                    <a:pt x="768885" y="350972"/>
                  </a:cubicBezTo>
                  <a:lnTo>
                    <a:pt x="809839" y="402879"/>
                  </a:lnTo>
                  <a:cubicBezTo>
                    <a:pt x="811068" y="404436"/>
                    <a:pt x="811068" y="406632"/>
                    <a:pt x="809839" y="408189"/>
                  </a:cubicBezTo>
                  <a:lnTo>
                    <a:pt x="768885" y="460096"/>
                  </a:lnTo>
                  <a:cubicBezTo>
                    <a:pt x="767584" y="461746"/>
                    <a:pt x="767234" y="463953"/>
                    <a:pt x="767962" y="465924"/>
                  </a:cubicBezTo>
                  <a:lnTo>
                    <a:pt x="790871" y="527946"/>
                  </a:lnTo>
                  <a:cubicBezTo>
                    <a:pt x="791559" y="529806"/>
                    <a:pt x="790880" y="531895"/>
                    <a:pt x="789231" y="532996"/>
                  </a:cubicBezTo>
                  <a:lnTo>
                    <a:pt x="734241" y="569708"/>
                  </a:lnTo>
                  <a:cubicBezTo>
                    <a:pt x="732494" y="570874"/>
                    <a:pt x="731479" y="572865"/>
                    <a:pt x="731563" y="574964"/>
                  </a:cubicBezTo>
                  <a:lnTo>
                    <a:pt x="734184" y="641030"/>
                  </a:lnTo>
                  <a:cubicBezTo>
                    <a:pt x="734262" y="643012"/>
                    <a:pt x="732972" y="644789"/>
                    <a:pt x="731063" y="645326"/>
                  </a:cubicBezTo>
                  <a:lnTo>
                    <a:pt x="667421" y="663249"/>
                  </a:lnTo>
                  <a:cubicBezTo>
                    <a:pt x="665399" y="663818"/>
                    <a:pt x="663818" y="665399"/>
                    <a:pt x="663249" y="667421"/>
                  </a:cubicBezTo>
                  <a:lnTo>
                    <a:pt x="645326" y="731063"/>
                  </a:lnTo>
                  <a:cubicBezTo>
                    <a:pt x="644789" y="732972"/>
                    <a:pt x="643012" y="734262"/>
                    <a:pt x="641030" y="734184"/>
                  </a:cubicBezTo>
                  <a:lnTo>
                    <a:pt x="574964" y="731563"/>
                  </a:lnTo>
                  <a:cubicBezTo>
                    <a:pt x="572865" y="731479"/>
                    <a:pt x="570874" y="732494"/>
                    <a:pt x="569708" y="734241"/>
                  </a:cubicBezTo>
                  <a:lnTo>
                    <a:pt x="532996" y="789231"/>
                  </a:lnTo>
                  <a:cubicBezTo>
                    <a:pt x="531895" y="790880"/>
                    <a:pt x="529806" y="791559"/>
                    <a:pt x="527946" y="790871"/>
                  </a:cubicBezTo>
                  <a:lnTo>
                    <a:pt x="465924" y="767962"/>
                  </a:lnTo>
                  <a:cubicBezTo>
                    <a:pt x="463953" y="767234"/>
                    <a:pt x="461746" y="767584"/>
                    <a:pt x="460096" y="768885"/>
                  </a:cubicBezTo>
                  <a:lnTo>
                    <a:pt x="408189" y="809839"/>
                  </a:lnTo>
                  <a:cubicBezTo>
                    <a:pt x="406632" y="811068"/>
                    <a:pt x="404436" y="811068"/>
                    <a:pt x="402879" y="809839"/>
                  </a:cubicBezTo>
                  <a:lnTo>
                    <a:pt x="350972" y="768885"/>
                  </a:lnTo>
                  <a:cubicBezTo>
                    <a:pt x="349322" y="767584"/>
                    <a:pt x="347115" y="767234"/>
                    <a:pt x="345144" y="767962"/>
                  </a:cubicBezTo>
                  <a:lnTo>
                    <a:pt x="283122" y="790871"/>
                  </a:lnTo>
                  <a:cubicBezTo>
                    <a:pt x="281262" y="791559"/>
                    <a:pt x="279173" y="790880"/>
                    <a:pt x="278072" y="789231"/>
                  </a:cubicBezTo>
                  <a:lnTo>
                    <a:pt x="241361" y="734241"/>
                  </a:lnTo>
                  <a:cubicBezTo>
                    <a:pt x="240194" y="732494"/>
                    <a:pt x="238203" y="731479"/>
                    <a:pt x="236104" y="731563"/>
                  </a:cubicBezTo>
                  <a:lnTo>
                    <a:pt x="170038" y="734184"/>
                  </a:lnTo>
                  <a:cubicBezTo>
                    <a:pt x="168056" y="734262"/>
                    <a:pt x="166279" y="732972"/>
                    <a:pt x="165742" y="731063"/>
                  </a:cubicBezTo>
                  <a:lnTo>
                    <a:pt x="147819" y="667421"/>
                  </a:lnTo>
                  <a:cubicBezTo>
                    <a:pt x="147250" y="665399"/>
                    <a:pt x="145669" y="663818"/>
                    <a:pt x="143647" y="663249"/>
                  </a:cubicBezTo>
                  <a:lnTo>
                    <a:pt x="80005" y="645326"/>
                  </a:lnTo>
                  <a:cubicBezTo>
                    <a:pt x="78096" y="644789"/>
                    <a:pt x="76805" y="643012"/>
                    <a:pt x="76884" y="641030"/>
                  </a:cubicBezTo>
                  <a:lnTo>
                    <a:pt x="79505" y="574964"/>
                  </a:lnTo>
                  <a:cubicBezTo>
                    <a:pt x="79589" y="572865"/>
                    <a:pt x="78574" y="570874"/>
                    <a:pt x="76827" y="569708"/>
                  </a:cubicBezTo>
                  <a:lnTo>
                    <a:pt x="21837" y="532996"/>
                  </a:lnTo>
                  <a:cubicBezTo>
                    <a:pt x="20188" y="531895"/>
                    <a:pt x="19509" y="529806"/>
                    <a:pt x="20196" y="527946"/>
                  </a:cubicBezTo>
                  <a:lnTo>
                    <a:pt x="43105" y="465924"/>
                  </a:lnTo>
                  <a:cubicBezTo>
                    <a:pt x="43833" y="463953"/>
                    <a:pt x="43484" y="461746"/>
                    <a:pt x="42182" y="460096"/>
                  </a:cubicBezTo>
                  <a:lnTo>
                    <a:pt x="1229" y="408189"/>
                  </a:lnTo>
                  <a:cubicBezTo>
                    <a:pt x="0" y="406632"/>
                    <a:pt x="0" y="404436"/>
                    <a:pt x="1229" y="402879"/>
                  </a:cubicBezTo>
                  <a:lnTo>
                    <a:pt x="42182" y="350972"/>
                  </a:lnTo>
                  <a:cubicBezTo>
                    <a:pt x="43484" y="349322"/>
                    <a:pt x="43833" y="347115"/>
                    <a:pt x="43105" y="345144"/>
                  </a:cubicBezTo>
                  <a:lnTo>
                    <a:pt x="20196" y="283122"/>
                  </a:lnTo>
                  <a:cubicBezTo>
                    <a:pt x="19509" y="281262"/>
                    <a:pt x="20188" y="279173"/>
                    <a:pt x="21837" y="278072"/>
                  </a:cubicBezTo>
                  <a:lnTo>
                    <a:pt x="76827" y="241361"/>
                  </a:lnTo>
                  <a:cubicBezTo>
                    <a:pt x="78574" y="240194"/>
                    <a:pt x="79589" y="238203"/>
                    <a:pt x="79505" y="236104"/>
                  </a:cubicBezTo>
                  <a:lnTo>
                    <a:pt x="76884" y="170038"/>
                  </a:lnTo>
                  <a:cubicBezTo>
                    <a:pt x="76805" y="168056"/>
                    <a:pt x="78096" y="166279"/>
                    <a:pt x="80005" y="165742"/>
                  </a:cubicBezTo>
                  <a:lnTo>
                    <a:pt x="143647" y="147819"/>
                  </a:lnTo>
                  <a:cubicBezTo>
                    <a:pt x="145669" y="147250"/>
                    <a:pt x="147250" y="145669"/>
                    <a:pt x="147819" y="143647"/>
                  </a:cubicBezTo>
                  <a:lnTo>
                    <a:pt x="165742" y="80005"/>
                  </a:lnTo>
                  <a:cubicBezTo>
                    <a:pt x="166279" y="78096"/>
                    <a:pt x="168056" y="76805"/>
                    <a:pt x="170038" y="76884"/>
                  </a:cubicBezTo>
                  <a:lnTo>
                    <a:pt x="236104" y="79505"/>
                  </a:lnTo>
                  <a:cubicBezTo>
                    <a:pt x="238203" y="79589"/>
                    <a:pt x="240194" y="78574"/>
                    <a:pt x="241361" y="76827"/>
                  </a:cubicBezTo>
                  <a:lnTo>
                    <a:pt x="278072" y="21837"/>
                  </a:lnTo>
                  <a:cubicBezTo>
                    <a:pt x="279173" y="20188"/>
                    <a:pt x="281262" y="19509"/>
                    <a:pt x="283122" y="20196"/>
                  </a:cubicBezTo>
                  <a:lnTo>
                    <a:pt x="345144" y="43105"/>
                  </a:lnTo>
                  <a:cubicBezTo>
                    <a:pt x="347115" y="43833"/>
                    <a:pt x="349322" y="43484"/>
                    <a:pt x="350972" y="42182"/>
                  </a:cubicBezTo>
                  <a:lnTo>
                    <a:pt x="402879" y="1229"/>
                  </a:lnTo>
                  <a:cubicBezTo>
                    <a:pt x="404436" y="0"/>
                    <a:pt x="406632" y="0"/>
                    <a:pt x="408189" y="1229"/>
                  </a:cubicBezTo>
                  <a:close/>
                </a:path>
              </a:pathLst>
            </a:custGeom>
            <a:grpFill/>
            <a:ln w="57150" cap="flat" cmpd="sng">
              <a:solidFill>
                <a:srgbClr val="0F213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 name="Google Shape;47;p10"/>
            <p:cNvSpPr txBox="1"/>
            <p:nvPr/>
          </p:nvSpPr>
          <p:spPr>
            <a:xfrm>
              <a:off x="88900" y="41275"/>
              <a:ext cx="635000" cy="682625"/>
            </a:xfrm>
            <a:prstGeom prst="rect">
              <a:avLst/>
            </a:prstGeom>
            <a:grpFill/>
            <a:ln>
              <a:noFill/>
            </a:ln>
          </p:spPr>
          <p:txBody>
            <a:bodyPr spcFirstLastPara="1" wrap="square" lIns="81175" tIns="81175" rIns="81175" bIns="81175" anchor="ctr" anchorCtr="0">
              <a:noAutofit/>
            </a:bodyPr>
            <a:lstStyle/>
            <a:p>
              <a:pPr marL="0" marR="0" lvl="0" indent="0" algn="ctr" rtl="0">
                <a:lnSpc>
                  <a:spcPct val="186666"/>
                </a:lnSpc>
                <a:spcBef>
                  <a:spcPts val="0"/>
                </a:spcBef>
                <a:spcAft>
                  <a:spcPts val="0"/>
                </a:spcAft>
                <a:buNone/>
              </a:pPr>
              <a:endParaRPr sz="1800">
                <a:solidFill>
                  <a:schemeClr val="dk1"/>
                </a:solidFill>
                <a:latin typeface="Calibri"/>
                <a:ea typeface="Calibri"/>
                <a:cs typeface="Calibri"/>
                <a:sym typeface="Calibri"/>
              </a:endParaRPr>
            </a:p>
          </p:txBody>
        </p:sp>
      </p:grpSp>
      <p:sp>
        <p:nvSpPr>
          <p:cNvPr id="7" name="Google Shape;51;p10"/>
          <p:cNvSpPr/>
          <p:nvPr/>
        </p:nvSpPr>
        <p:spPr>
          <a:xfrm rot="796591">
            <a:off x="14737011" y="4267567"/>
            <a:ext cx="539091" cy="582097"/>
          </a:xfrm>
          <a:custGeom>
            <a:avLst/>
            <a:gdLst/>
            <a:ahLst/>
            <a:cxnLst/>
            <a:rect l="l" t="t" r="r" b="b"/>
            <a:pathLst>
              <a:path w="539091" h="582097" extrusionOk="0">
                <a:moveTo>
                  <a:pt x="0" y="582098"/>
                </a:moveTo>
                <a:lnTo>
                  <a:pt x="539092" y="143269"/>
                </a:lnTo>
                <a:lnTo>
                  <a:pt x="431497" y="0"/>
                </a:lnTo>
                <a:lnTo>
                  <a:pt x="0" y="582098"/>
                </a:lnTo>
                <a:close/>
              </a:path>
            </a:pathLst>
          </a:custGeom>
          <a:solidFill>
            <a:srgbClr val="6420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 name="Google Shape;65;p10"/>
          <p:cNvSpPr/>
          <p:nvPr/>
        </p:nvSpPr>
        <p:spPr>
          <a:xfrm rot="796591">
            <a:off x="13977289" y="2971320"/>
            <a:ext cx="2441950" cy="1921566"/>
          </a:xfrm>
          <a:custGeom>
            <a:avLst/>
            <a:gdLst/>
            <a:ahLst/>
            <a:cxnLst/>
            <a:rect l="l" t="t" r="r" b="b"/>
            <a:pathLst>
              <a:path w="2441950" h="1921566" extrusionOk="0">
                <a:moveTo>
                  <a:pt x="908693" y="1921567"/>
                </a:moveTo>
                <a:cubicBezTo>
                  <a:pt x="907337" y="1921566"/>
                  <a:pt x="905988" y="1921394"/>
                  <a:pt x="904675" y="1921056"/>
                </a:cubicBezTo>
                <a:cubicBezTo>
                  <a:pt x="898380" y="1919418"/>
                  <a:pt x="893711" y="1914118"/>
                  <a:pt x="892880" y="1907667"/>
                </a:cubicBezTo>
                <a:lnTo>
                  <a:pt x="802915" y="1203500"/>
                </a:lnTo>
                <a:lnTo>
                  <a:pt x="14011" y="1106489"/>
                </a:lnTo>
                <a:cubicBezTo>
                  <a:pt x="5272" y="1105423"/>
                  <a:pt x="-947" y="1097474"/>
                  <a:pt x="119" y="1088736"/>
                </a:cubicBezTo>
                <a:cubicBezTo>
                  <a:pt x="797" y="1083180"/>
                  <a:pt x="4339" y="1078386"/>
                  <a:pt x="9452" y="1076108"/>
                </a:cubicBezTo>
                <a:lnTo>
                  <a:pt x="2419489" y="1399"/>
                </a:lnTo>
                <a:cubicBezTo>
                  <a:pt x="2427522" y="-2203"/>
                  <a:pt x="2436953" y="1389"/>
                  <a:pt x="2440555" y="9422"/>
                </a:cubicBezTo>
                <a:cubicBezTo>
                  <a:pt x="2442217" y="13128"/>
                  <a:pt x="2442401" y="17328"/>
                  <a:pt x="2441070" y="21165"/>
                </a:cubicBezTo>
                <a:lnTo>
                  <a:pt x="1789603" y="1906997"/>
                </a:lnTo>
                <a:cubicBezTo>
                  <a:pt x="1786734" y="1915320"/>
                  <a:pt x="1777661" y="1919741"/>
                  <a:pt x="1769338" y="1916873"/>
                </a:cubicBezTo>
                <a:cubicBezTo>
                  <a:pt x="1766338" y="1915839"/>
                  <a:pt x="1763714" y="1913932"/>
                  <a:pt x="1761803" y="1911397"/>
                </a:cubicBezTo>
                <a:lnTo>
                  <a:pt x="1340349" y="1350212"/>
                </a:lnTo>
                <a:lnTo>
                  <a:pt x="921509" y="1915126"/>
                </a:lnTo>
                <a:cubicBezTo>
                  <a:pt x="918498" y="1919182"/>
                  <a:pt x="913744" y="1921571"/>
                  <a:pt x="908693" y="1921566"/>
                </a:cubicBezTo>
                <a:close/>
                <a:moveTo>
                  <a:pt x="1340253" y="1307620"/>
                </a:moveTo>
                <a:cubicBezTo>
                  <a:pt x="1345262" y="1307620"/>
                  <a:pt x="1349977" y="1309984"/>
                  <a:pt x="1352973" y="1313996"/>
                </a:cubicBezTo>
                <a:lnTo>
                  <a:pt x="1769294" y="1868231"/>
                </a:lnTo>
                <a:lnTo>
                  <a:pt x="2398925" y="45457"/>
                </a:lnTo>
                <a:lnTo>
                  <a:pt x="74870" y="1081878"/>
                </a:lnTo>
                <a:lnTo>
                  <a:pt x="819110" y="1173374"/>
                </a:lnTo>
                <a:cubicBezTo>
                  <a:pt x="826345" y="1174263"/>
                  <a:pt x="832055" y="1179947"/>
                  <a:pt x="832977" y="1187178"/>
                </a:cubicBezTo>
                <a:lnTo>
                  <a:pt x="919500" y="1864310"/>
                </a:lnTo>
                <a:lnTo>
                  <a:pt x="1327437" y="1314060"/>
                </a:lnTo>
                <a:cubicBezTo>
                  <a:pt x="1330434" y="1310022"/>
                  <a:pt x="1335161" y="1307635"/>
                  <a:pt x="1340189" y="130762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 name="Google Shape;67;p10"/>
          <p:cNvSpPr/>
          <p:nvPr/>
        </p:nvSpPr>
        <p:spPr>
          <a:xfrm rot="796591">
            <a:off x="9167176" y="2599986"/>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 name="Google Shape;68;p10"/>
          <p:cNvSpPr/>
          <p:nvPr/>
        </p:nvSpPr>
        <p:spPr>
          <a:xfrm rot="796591">
            <a:off x="12653526" y="5824915"/>
            <a:ext cx="3285844" cy="2899204"/>
          </a:xfrm>
          <a:custGeom>
            <a:avLst/>
            <a:gdLst/>
            <a:ahLst/>
            <a:cxnLst/>
            <a:rect l="l" t="t" r="r" b="b"/>
            <a:pathLst>
              <a:path w="3285844" h="2899204" extrusionOk="0">
                <a:moveTo>
                  <a:pt x="146457" y="2899203"/>
                </a:moveTo>
                <a:cubicBezTo>
                  <a:pt x="65588" y="2899221"/>
                  <a:pt x="18" y="2833678"/>
                  <a:pt x="0" y="2752810"/>
                </a:cubicBezTo>
                <a:cubicBezTo>
                  <a:pt x="-18" y="2671941"/>
                  <a:pt x="65525" y="2606371"/>
                  <a:pt x="146394" y="2606353"/>
                </a:cubicBezTo>
                <a:cubicBezTo>
                  <a:pt x="227262" y="2606336"/>
                  <a:pt x="292833" y="2671878"/>
                  <a:pt x="292850" y="2752747"/>
                </a:cubicBezTo>
                <a:cubicBezTo>
                  <a:pt x="292850" y="2752768"/>
                  <a:pt x="292850" y="2752789"/>
                  <a:pt x="292850" y="2752811"/>
                </a:cubicBezTo>
                <a:cubicBezTo>
                  <a:pt x="292745" y="2833618"/>
                  <a:pt x="227264" y="2899098"/>
                  <a:pt x="146457" y="2899204"/>
                </a:cubicBezTo>
                <a:close/>
                <a:moveTo>
                  <a:pt x="146457" y="2638265"/>
                </a:moveTo>
                <a:cubicBezTo>
                  <a:pt x="83196" y="2638248"/>
                  <a:pt x="31898" y="2689517"/>
                  <a:pt x="31880" y="2752779"/>
                </a:cubicBezTo>
                <a:cubicBezTo>
                  <a:pt x="31863" y="2816040"/>
                  <a:pt x="83132" y="2867338"/>
                  <a:pt x="146394" y="2867355"/>
                </a:cubicBezTo>
                <a:cubicBezTo>
                  <a:pt x="209655" y="2867373"/>
                  <a:pt x="260953" y="2816104"/>
                  <a:pt x="260970" y="2752842"/>
                </a:cubicBezTo>
                <a:cubicBezTo>
                  <a:pt x="260970" y="2752831"/>
                  <a:pt x="260970" y="2752820"/>
                  <a:pt x="260970" y="2752810"/>
                </a:cubicBezTo>
                <a:cubicBezTo>
                  <a:pt x="260900" y="2689590"/>
                  <a:pt x="209677" y="2638353"/>
                  <a:pt x="146457" y="2638265"/>
                </a:cubicBezTo>
                <a:close/>
                <a:moveTo>
                  <a:pt x="3139451" y="292786"/>
                </a:moveTo>
                <a:cubicBezTo>
                  <a:pt x="3058600" y="292786"/>
                  <a:pt x="2993058" y="227244"/>
                  <a:pt x="2993058" y="146393"/>
                </a:cubicBezTo>
                <a:cubicBezTo>
                  <a:pt x="2993058" y="65542"/>
                  <a:pt x="3058600" y="0"/>
                  <a:pt x="3139451" y="0"/>
                </a:cubicBezTo>
                <a:cubicBezTo>
                  <a:pt x="3220290" y="0"/>
                  <a:pt x="3285827" y="65523"/>
                  <a:pt x="3285845" y="146361"/>
                </a:cubicBezTo>
                <a:cubicBezTo>
                  <a:pt x="3285757" y="227194"/>
                  <a:pt x="3220252" y="292699"/>
                  <a:pt x="3139420" y="292787"/>
                </a:cubicBezTo>
                <a:close/>
                <a:moveTo>
                  <a:pt x="3139451" y="31848"/>
                </a:moveTo>
                <a:cubicBezTo>
                  <a:pt x="3076208" y="31848"/>
                  <a:pt x="3024938" y="83117"/>
                  <a:pt x="3024938" y="146361"/>
                </a:cubicBezTo>
                <a:cubicBezTo>
                  <a:pt x="3024938" y="209605"/>
                  <a:pt x="3076207" y="260874"/>
                  <a:pt x="3139451" y="260874"/>
                </a:cubicBezTo>
                <a:cubicBezTo>
                  <a:pt x="3202695" y="260874"/>
                  <a:pt x="3253965" y="209604"/>
                  <a:pt x="3253965" y="146361"/>
                </a:cubicBezTo>
                <a:cubicBezTo>
                  <a:pt x="3253895" y="83134"/>
                  <a:pt x="3202647" y="31900"/>
                  <a:pt x="3139420" y="3184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 name="Google Shape;69;p10"/>
          <p:cNvSpPr/>
          <p:nvPr/>
        </p:nvSpPr>
        <p:spPr>
          <a:xfrm rot="796591">
            <a:off x="6213148" y="6015635"/>
            <a:ext cx="233361" cy="265242"/>
          </a:xfrm>
          <a:custGeom>
            <a:avLst/>
            <a:gdLst/>
            <a:ahLst/>
            <a:cxnLst/>
            <a:rect l="l" t="t" r="r" b="b"/>
            <a:pathLst>
              <a:path w="233361" h="265242" extrusionOk="0">
                <a:moveTo>
                  <a:pt x="233362" y="265242"/>
                </a:moveTo>
                <a:lnTo>
                  <a:pt x="0" y="201482"/>
                </a:lnTo>
                <a:lnTo>
                  <a:pt x="169602" y="0"/>
                </a:lnTo>
                <a:lnTo>
                  <a:pt x="233362" y="265242"/>
                </a:lnTo>
                <a:close/>
              </a:path>
            </a:pathLst>
          </a:custGeom>
          <a:solidFill>
            <a:srgbClr val="FFFF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 name="Google Shape;71;p10"/>
          <p:cNvSpPr/>
          <p:nvPr/>
        </p:nvSpPr>
        <p:spPr>
          <a:xfrm rot="796591">
            <a:off x="17197842" y="4978159"/>
            <a:ext cx="233362" cy="265241"/>
          </a:xfrm>
          <a:custGeom>
            <a:avLst/>
            <a:gdLst/>
            <a:ahLst/>
            <a:cxnLst/>
            <a:rect l="l" t="t" r="r" b="b"/>
            <a:pathLst>
              <a:path w="233362" h="265241" extrusionOk="0">
                <a:moveTo>
                  <a:pt x="233362" y="265242"/>
                </a:moveTo>
                <a:lnTo>
                  <a:pt x="0" y="201482"/>
                </a:lnTo>
                <a:lnTo>
                  <a:pt x="169602" y="0"/>
                </a:lnTo>
                <a:lnTo>
                  <a:pt x="233362" y="265242"/>
                </a:lnTo>
                <a:close/>
              </a:path>
            </a:pathLst>
          </a:custGeom>
          <a:solidFill>
            <a:srgbClr val="6420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 name="Google Shape;72;p10"/>
          <p:cNvSpPr/>
          <p:nvPr/>
        </p:nvSpPr>
        <p:spPr>
          <a:xfrm rot="796591">
            <a:off x="11802215" y="2963371"/>
            <a:ext cx="233362" cy="265241"/>
          </a:xfrm>
          <a:custGeom>
            <a:avLst/>
            <a:gdLst/>
            <a:ahLst/>
            <a:cxnLst/>
            <a:rect l="l" t="t" r="r" b="b"/>
            <a:pathLst>
              <a:path w="233362" h="265241" extrusionOk="0">
                <a:moveTo>
                  <a:pt x="233362" y="265242"/>
                </a:moveTo>
                <a:lnTo>
                  <a:pt x="0" y="201482"/>
                </a:lnTo>
                <a:lnTo>
                  <a:pt x="169602" y="0"/>
                </a:lnTo>
                <a:lnTo>
                  <a:pt x="233362" y="265242"/>
                </a:lnTo>
                <a:close/>
              </a:path>
            </a:pathLst>
          </a:custGeom>
          <a:solidFill>
            <a:srgbClr val="0F213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4" name="Google Shape;76;p10"/>
          <p:cNvGrpSpPr/>
          <p:nvPr/>
        </p:nvGrpSpPr>
        <p:grpSpPr>
          <a:xfrm rot="1559416">
            <a:off x="2836914" y="5792162"/>
            <a:ext cx="2860081" cy="2856424"/>
            <a:chOff x="-110911" y="-602455"/>
            <a:chExt cx="3813442" cy="3808565"/>
          </a:xfrm>
        </p:grpSpPr>
        <p:grpSp>
          <p:nvGrpSpPr>
            <p:cNvPr id="15" name="Google Shape;77;p10"/>
            <p:cNvGrpSpPr/>
            <p:nvPr/>
          </p:nvGrpSpPr>
          <p:grpSpPr>
            <a:xfrm rot="-2777283">
              <a:off x="486436" y="-84266"/>
              <a:ext cx="2618748" cy="2772187"/>
              <a:chOff x="0" y="-47625"/>
              <a:chExt cx="812800" cy="860425"/>
            </a:xfrm>
          </p:grpSpPr>
          <p:sp>
            <p:nvSpPr>
              <p:cNvPr id="17" name="Google Shape;78;p10"/>
              <p:cNvSpPr/>
              <p:nvPr/>
            </p:nvSpPr>
            <p:spPr>
              <a:xfrm>
                <a:off x="0" y="0"/>
                <a:ext cx="599639" cy="580726"/>
              </a:xfrm>
              <a:custGeom>
                <a:avLst/>
                <a:gdLst/>
                <a:ahLst/>
                <a:cxnLst/>
                <a:rect l="l" t="t" r="r" b="b"/>
                <a:pathLst>
                  <a:path w="599639" h="580726" extrusionOk="0">
                    <a:moveTo>
                      <a:pt x="216939" y="0"/>
                    </a:moveTo>
                    <a:lnTo>
                      <a:pt x="382700" y="0"/>
                    </a:lnTo>
                    <a:cubicBezTo>
                      <a:pt x="502512" y="0"/>
                      <a:pt x="599639" y="97127"/>
                      <a:pt x="599639" y="216939"/>
                    </a:cubicBezTo>
                    <a:lnTo>
                      <a:pt x="599639" y="363786"/>
                    </a:lnTo>
                    <a:cubicBezTo>
                      <a:pt x="599639" y="421322"/>
                      <a:pt x="576783" y="476502"/>
                      <a:pt x="536099" y="517186"/>
                    </a:cubicBezTo>
                    <a:cubicBezTo>
                      <a:pt x="495415" y="557869"/>
                      <a:pt x="440236" y="580726"/>
                      <a:pt x="382700" y="580726"/>
                    </a:cubicBezTo>
                    <a:lnTo>
                      <a:pt x="216939" y="580726"/>
                    </a:lnTo>
                    <a:cubicBezTo>
                      <a:pt x="159403" y="580726"/>
                      <a:pt x="104224" y="557869"/>
                      <a:pt x="63540" y="517186"/>
                    </a:cubicBezTo>
                    <a:cubicBezTo>
                      <a:pt x="22856" y="476502"/>
                      <a:pt x="0" y="421322"/>
                      <a:pt x="0" y="363786"/>
                    </a:cubicBezTo>
                    <a:lnTo>
                      <a:pt x="0" y="216939"/>
                    </a:lnTo>
                    <a:cubicBezTo>
                      <a:pt x="0" y="159403"/>
                      <a:pt x="22856" y="104224"/>
                      <a:pt x="63540" y="63540"/>
                    </a:cubicBezTo>
                    <a:cubicBezTo>
                      <a:pt x="104224" y="22856"/>
                      <a:pt x="159403" y="0"/>
                      <a:pt x="216939" y="0"/>
                    </a:cubicBezTo>
                    <a:close/>
                  </a:path>
                </a:pathLst>
              </a:custGeom>
              <a:solidFill>
                <a:srgbClr val="FF4F63"/>
              </a:solidFill>
              <a:ln w="47625"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8" name="Google Shape;79;p10"/>
              <p:cNvSpPr txBox="1"/>
              <p:nvPr/>
            </p:nvSpPr>
            <p:spPr>
              <a:xfrm>
                <a:off x="0" y="-47625"/>
                <a:ext cx="812800" cy="860425"/>
              </a:xfrm>
              <a:prstGeom prst="rect">
                <a:avLst/>
              </a:prstGeom>
              <a:noFill/>
              <a:ln>
                <a:noFill/>
              </a:ln>
            </p:spPr>
            <p:txBody>
              <a:bodyPr spcFirstLastPara="1" wrap="square" lIns="50800" tIns="50800" rIns="50800" bIns="50800" anchor="ctr" anchorCtr="0">
                <a:noAutofit/>
              </a:bodyPr>
              <a:lstStyle/>
              <a:p>
                <a:pPr marL="0" marR="0" lvl="0" indent="0" algn="ctr" rtl="0">
                  <a:lnSpc>
                    <a:spcPct val="186666"/>
                  </a:lnSpc>
                  <a:spcBef>
                    <a:spcPts val="0"/>
                  </a:spcBef>
                  <a:spcAft>
                    <a:spcPts val="0"/>
                  </a:spcAft>
                  <a:buNone/>
                </a:pPr>
                <a:endParaRPr sz="1800">
                  <a:solidFill>
                    <a:schemeClr val="dk1"/>
                  </a:solidFill>
                  <a:latin typeface="Calibri"/>
                  <a:ea typeface="Calibri"/>
                  <a:cs typeface="Calibri"/>
                  <a:sym typeface="Calibri"/>
                </a:endParaRPr>
              </a:p>
            </p:txBody>
          </p:sp>
        </p:grpSp>
        <p:sp>
          <p:nvSpPr>
            <p:cNvPr id="16" name="Google Shape;80;p10"/>
            <p:cNvSpPr/>
            <p:nvPr/>
          </p:nvSpPr>
          <p:spPr>
            <a:xfrm>
              <a:off x="869225" y="817470"/>
              <a:ext cx="949027" cy="1054475"/>
            </a:xfrm>
            <a:custGeom>
              <a:avLst/>
              <a:gdLst/>
              <a:ahLst/>
              <a:cxnLst/>
              <a:rect l="l" t="t" r="r" b="b"/>
              <a:pathLst>
                <a:path w="949027" h="1054475" extrusionOk="0">
                  <a:moveTo>
                    <a:pt x="610541" y="490331"/>
                  </a:moveTo>
                  <a:cubicBezTo>
                    <a:pt x="634503" y="460381"/>
                    <a:pt x="647689" y="423238"/>
                    <a:pt x="647975" y="384883"/>
                  </a:cubicBezTo>
                  <a:cubicBezTo>
                    <a:pt x="647975" y="289083"/>
                    <a:pt x="570314" y="211422"/>
                    <a:pt x="474514" y="211422"/>
                  </a:cubicBezTo>
                  <a:cubicBezTo>
                    <a:pt x="378714" y="211422"/>
                    <a:pt x="301053" y="289083"/>
                    <a:pt x="301053" y="384883"/>
                  </a:cubicBezTo>
                  <a:cubicBezTo>
                    <a:pt x="301338" y="423238"/>
                    <a:pt x="314524" y="460381"/>
                    <a:pt x="338486" y="490331"/>
                  </a:cubicBezTo>
                  <a:cubicBezTo>
                    <a:pt x="291490" y="518931"/>
                    <a:pt x="254619" y="561517"/>
                    <a:pt x="233039" y="612123"/>
                  </a:cubicBezTo>
                  <a:cubicBezTo>
                    <a:pt x="220644" y="638472"/>
                    <a:pt x="231957" y="669879"/>
                    <a:pt x="258306" y="682274"/>
                  </a:cubicBezTo>
                  <a:cubicBezTo>
                    <a:pt x="284654" y="694669"/>
                    <a:pt x="316062" y="683356"/>
                    <a:pt x="328457" y="657007"/>
                  </a:cubicBezTo>
                  <a:cubicBezTo>
                    <a:pt x="329036" y="655775"/>
                    <a:pt x="329568" y="654521"/>
                    <a:pt x="330051" y="653247"/>
                  </a:cubicBezTo>
                  <a:cubicBezTo>
                    <a:pt x="354815" y="595360"/>
                    <a:pt x="411553" y="557672"/>
                    <a:pt x="474514" y="557290"/>
                  </a:cubicBezTo>
                  <a:lnTo>
                    <a:pt x="474514" y="557290"/>
                  </a:lnTo>
                  <a:cubicBezTo>
                    <a:pt x="537666" y="557463"/>
                    <a:pt x="594664" y="595185"/>
                    <a:pt x="619504" y="653247"/>
                  </a:cubicBezTo>
                  <a:cubicBezTo>
                    <a:pt x="627755" y="672729"/>
                    <a:pt x="646853" y="685391"/>
                    <a:pt x="668010" y="685409"/>
                  </a:cubicBezTo>
                  <a:cubicBezTo>
                    <a:pt x="675065" y="685277"/>
                    <a:pt x="682035" y="683847"/>
                    <a:pt x="688572" y="681191"/>
                  </a:cubicBezTo>
                  <a:cubicBezTo>
                    <a:pt x="715344" y="669818"/>
                    <a:pt x="727848" y="638912"/>
                    <a:pt x="716516" y="612123"/>
                  </a:cubicBezTo>
                  <a:cubicBezTo>
                    <a:pt x="694797" y="561442"/>
                    <a:pt x="657734" y="518846"/>
                    <a:pt x="610541" y="490331"/>
                  </a:cubicBezTo>
                  <a:close/>
                  <a:moveTo>
                    <a:pt x="474514" y="451843"/>
                  </a:moveTo>
                  <a:lnTo>
                    <a:pt x="474514" y="451843"/>
                  </a:lnTo>
                  <a:cubicBezTo>
                    <a:pt x="436951" y="451841"/>
                    <a:pt x="406501" y="421390"/>
                    <a:pt x="406502" y="383827"/>
                  </a:cubicBezTo>
                  <a:cubicBezTo>
                    <a:pt x="406503" y="346264"/>
                    <a:pt x="436955" y="315814"/>
                    <a:pt x="474518" y="315815"/>
                  </a:cubicBezTo>
                  <a:cubicBezTo>
                    <a:pt x="512081" y="315816"/>
                    <a:pt x="542531" y="346268"/>
                    <a:pt x="542529" y="383831"/>
                  </a:cubicBezTo>
                  <a:cubicBezTo>
                    <a:pt x="542529" y="384006"/>
                    <a:pt x="542529" y="384181"/>
                    <a:pt x="542527" y="384356"/>
                  </a:cubicBezTo>
                  <a:cubicBezTo>
                    <a:pt x="542238" y="421713"/>
                    <a:pt x="511872" y="451844"/>
                    <a:pt x="474514" y="451842"/>
                  </a:cubicBezTo>
                  <a:close/>
                  <a:moveTo>
                    <a:pt x="790856" y="0"/>
                  </a:moveTo>
                  <a:lnTo>
                    <a:pt x="158171" y="0"/>
                  </a:lnTo>
                  <a:cubicBezTo>
                    <a:pt x="70816" y="0"/>
                    <a:pt x="0" y="70816"/>
                    <a:pt x="0" y="158171"/>
                  </a:cubicBezTo>
                  <a:lnTo>
                    <a:pt x="0" y="738133"/>
                  </a:lnTo>
                  <a:cubicBezTo>
                    <a:pt x="0" y="825488"/>
                    <a:pt x="70816" y="896304"/>
                    <a:pt x="158171" y="896304"/>
                  </a:cubicBezTo>
                  <a:lnTo>
                    <a:pt x="294726" y="896304"/>
                  </a:lnTo>
                  <a:lnTo>
                    <a:pt x="437080" y="1039185"/>
                  </a:lnTo>
                  <a:cubicBezTo>
                    <a:pt x="447030" y="1049054"/>
                    <a:pt x="460500" y="1054556"/>
                    <a:pt x="474514" y="1054475"/>
                  </a:cubicBezTo>
                  <a:cubicBezTo>
                    <a:pt x="487080" y="1054476"/>
                    <a:pt x="499234" y="1049989"/>
                    <a:pt x="508784" y="1041821"/>
                  </a:cubicBezTo>
                  <a:lnTo>
                    <a:pt x="678555" y="896304"/>
                  </a:lnTo>
                  <a:lnTo>
                    <a:pt x="790856" y="896304"/>
                  </a:lnTo>
                  <a:cubicBezTo>
                    <a:pt x="878212" y="896304"/>
                    <a:pt x="949028" y="825488"/>
                    <a:pt x="949028" y="738133"/>
                  </a:cubicBezTo>
                  <a:lnTo>
                    <a:pt x="949028" y="158171"/>
                  </a:lnTo>
                  <a:cubicBezTo>
                    <a:pt x="949028" y="70816"/>
                    <a:pt x="878212" y="0"/>
                    <a:pt x="790856" y="0"/>
                  </a:cubicBezTo>
                  <a:close/>
                  <a:moveTo>
                    <a:pt x="843580" y="738133"/>
                  </a:moveTo>
                  <a:cubicBezTo>
                    <a:pt x="843580" y="767251"/>
                    <a:pt x="819975" y="790856"/>
                    <a:pt x="790856" y="790856"/>
                  </a:cubicBezTo>
                  <a:lnTo>
                    <a:pt x="659047" y="790856"/>
                  </a:lnTo>
                  <a:cubicBezTo>
                    <a:pt x="646481" y="790855"/>
                    <a:pt x="634327" y="795343"/>
                    <a:pt x="624776" y="803510"/>
                  </a:cubicBezTo>
                  <a:lnTo>
                    <a:pt x="477150" y="930047"/>
                  </a:lnTo>
                  <a:lnTo>
                    <a:pt x="353776" y="806146"/>
                  </a:lnTo>
                  <a:cubicBezTo>
                    <a:pt x="343826" y="796277"/>
                    <a:pt x="330357" y="790775"/>
                    <a:pt x="316343" y="790856"/>
                  </a:cubicBezTo>
                  <a:lnTo>
                    <a:pt x="158171" y="790856"/>
                  </a:lnTo>
                  <a:cubicBezTo>
                    <a:pt x="129053" y="790856"/>
                    <a:pt x="105448" y="767251"/>
                    <a:pt x="105448" y="738133"/>
                  </a:cubicBezTo>
                  <a:lnTo>
                    <a:pt x="105448" y="158171"/>
                  </a:lnTo>
                  <a:cubicBezTo>
                    <a:pt x="105448" y="129053"/>
                    <a:pt x="129053" y="105448"/>
                    <a:pt x="158171" y="105448"/>
                  </a:cubicBezTo>
                  <a:lnTo>
                    <a:pt x="790856" y="105448"/>
                  </a:lnTo>
                  <a:cubicBezTo>
                    <a:pt x="819975" y="105448"/>
                    <a:pt x="843580" y="129053"/>
                    <a:pt x="843580" y="15817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19" name="Google Shape;81;p10"/>
          <p:cNvGrpSpPr/>
          <p:nvPr/>
        </p:nvGrpSpPr>
        <p:grpSpPr>
          <a:xfrm rot="803337">
            <a:off x="980023" y="6289529"/>
            <a:ext cx="1588847" cy="1813778"/>
            <a:chOff x="0" y="23374"/>
            <a:chExt cx="2118463" cy="2418371"/>
          </a:xfrm>
        </p:grpSpPr>
        <p:grpSp>
          <p:nvGrpSpPr>
            <p:cNvPr id="20" name="Google Shape;82;p10"/>
            <p:cNvGrpSpPr/>
            <p:nvPr/>
          </p:nvGrpSpPr>
          <p:grpSpPr>
            <a:xfrm>
              <a:off x="0" y="23374"/>
              <a:ext cx="2118463" cy="2418371"/>
              <a:chOff x="0" y="7707"/>
              <a:chExt cx="698500" cy="797386"/>
            </a:xfrm>
          </p:grpSpPr>
          <p:sp>
            <p:nvSpPr>
              <p:cNvPr id="22" name="Google Shape;83;p10"/>
              <p:cNvSpPr/>
              <p:nvPr/>
            </p:nvSpPr>
            <p:spPr>
              <a:xfrm>
                <a:off x="0" y="7707"/>
                <a:ext cx="698500" cy="797386"/>
              </a:xfrm>
              <a:custGeom>
                <a:avLst/>
                <a:gdLst/>
                <a:ahLst/>
                <a:cxnLst/>
                <a:rect l="l" t="t" r="r" b="b"/>
                <a:pathLst>
                  <a:path w="698500" h="797386" extrusionOk="0">
                    <a:moveTo>
                      <a:pt x="383942" y="12477"/>
                    </a:moveTo>
                    <a:lnTo>
                      <a:pt x="663808" y="175309"/>
                    </a:lnTo>
                    <a:cubicBezTo>
                      <a:pt x="685287" y="187805"/>
                      <a:pt x="698500" y="210780"/>
                      <a:pt x="698500" y="235630"/>
                    </a:cubicBezTo>
                    <a:lnTo>
                      <a:pt x="698500" y="561756"/>
                    </a:lnTo>
                    <a:cubicBezTo>
                      <a:pt x="698500" y="586606"/>
                      <a:pt x="685287" y="609581"/>
                      <a:pt x="663808" y="622077"/>
                    </a:cubicBezTo>
                    <a:lnTo>
                      <a:pt x="383942" y="784909"/>
                    </a:lnTo>
                    <a:cubicBezTo>
                      <a:pt x="362497" y="797386"/>
                      <a:pt x="336003" y="797386"/>
                      <a:pt x="314558" y="784909"/>
                    </a:cubicBezTo>
                    <a:lnTo>
                      <a:pt x="34692" y="622077"/>
                    </a:lnTo>
                    <a:cubicBezTo>
                      <a:pt x="13213" y="609581"/>
                      <a:pt x="0" y="586606"/>
                      <a:pt x="0" y="561756"/>
                    </a:cubicBezTo>
                    <a:lnTo>
                      <a:pt x="0" y="235630"/>
                    </a:lnTo>
                    <a:cubicBezTo>
                      <a:pt x="0" y="210780"/>
                      <a:pt x="13213" y="187805"/>
                      <a:pt x="34692" y="175309"/>
                    </a:cubicBezTo>
                    <a:lnTo>
                      <a:pt x="314558" y="12477"/>
                    </a:lnTo>
                    <a:cubicBezTo>
                      <a:pt x="336003" y="0"/>
                      <a:pt x="362497" y="0"/>
                      <a:pt x="383942" y="12477"/>
                    </a:cubicBezTo>
                    <a:close/>
                  </a:path>
                </a:pathLst>
              </a:custGeom>
              <a:solidFill>
                <a:srgbClr val="0042FF"/>
              </a:solidFill>
              <a:ln w="104775" cap="flat" cmpd="sng">
                <a:solidFill>
                  <a:srgbClr val="0F213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84;p10"/>
              <p:cNvSpPr txBox="1"/>
              <p:nvPr/>
            </p:nvSpPr>
            <p:spPr>
              <a:xfrm>
                <a:off x="0" y="92075"/>
                <a:ext cx="698500" cy="581025"/>
              </a:xfrm>
              <a:prstGeom prst="rect">
                <a:avLst/>
              </a:prstGeom>
              <a:noFill/>
              <a:ln>
                <a:noFill/>
              </a:ln>
            </p:spPr>
            <p:txBody>
              <a:bodyPr spcFirstLastPara="1" wrap="square" lIns="50800" tIns="50800" rIns="50800" bIns="50800" anchor="ctr" anchorCtr="0">
                <a:noAutofit/>
              </a:bodyPr>
              <a:lstStyle/>
              <a:p>
                <a:pPr marL="0" marR="0" lvl="0" indent="0" algn="ctr" rtl="0">
                  <a:lnSpc>
                    <a:spcPct val="186666"/>
                  </a:lnSpc>
                  <a:spcBef>
                    <a:spcPts val="0"/>
                  </a:spcBef>
                  <a:spcAft>
                    <a:spcPts val="0"/>
                  </a:spcAft>
                  <a:buNone/>
                </a:pPr>
                <a:endParaRPr sz="1800">
                  <a:solidFill>
                    <a:schemeClr val="dk1"/>
                  </a:solidFill>
                  <a:latin typeface="Calibri"/>
                  <a:ea typeface="Calibri"/>
                  <a:cs typeface="Calibri"/>
                  <a:sym typeface="Calibri"/>
                </a:endParaRPr>
              </a:p>
            </p:txBody>
          </p:sp>
        </p:grpSp>
        <p:sp>
          <p:nvSpPr>
            <p:cNvPr id="21" name="Google Shape;85;p10"/>
            <p:cNvSpPr/>
            <p:nvPr/>
          </p:nvSpPr>
          <p:spPr>
            <a:xfrm>
              <a:off x="476285" y="652490"/>
              <a:ext cx="1164010" cy="1160140"/>
            </a:xfrm>
            <a:custGeom>
              <a:avLst/>
              <a:gdLst/>
              <a:ahLst/>
              <a:cxnLst/>
              <a:rect l="l" t="t" r="r" b="b"/>
              <a:pathLst>
                <a:path w="1164010" h="1160140" extrusionOk="0">
                  <a:moveTo>
                    <a:pt x="1164008" y="521964"/>
                  </a:moveTo>
                  <a:cubicBezTo>
                    <a:pt x="1164339" y="438597"/>
                    <a:pt x="1119995" y="361438"/>
                    <a:pt x="1047796" y="319754"/>
                  </a:cubicBezTo>
                  <a:cubicBezTo>
                    <a:pt x="1048670" y="309702"/>
                    <a:pt x="1048670" y="299592"/>
                    <a:pt x="1047796" y="289539"/>
                  </a:cubicBezTo>
                  <a:cubicBezTo>
                    <a:pt x="1047796" y="193266"/>
                    <a:pt x="969751" y="115220"/>
                    <a:pt x="873477" y="115220"/>
                  </a:cubicBezTo>
                  <a:lnTo>
                    <a:pt x="863018" y="115220"/>
                  </a:lnTo>
                  <a:cubicBezTo>
                    <a:pt x="830353" y="24658"/>
                    <a:pt x="730457" y="-22277"/>
                    <a:pt x="639894" y="10388"/>
                  </a:cubicBezTo>
                  <a:cubicBezTo>
                    <a:pt x="618915" y="17955"/>
                    <a:pt x="599583" y="29478"/>
                    <a:pt x="582946" y="44331"/>
                  </a:cubicBezTo>
                  <a:cubicBezTo>
                    <a:pt x="511130" y="-19786"/>
                    <a:pt x="400934" y="-13544"/>
                    <a:pt x="336817" y="58272"/>
                  </a:cubicBezTo>
                  <a:cubicBezTo>
                    <a:pt x="321964" y="74909"/>
                    <a:pt x="310441" y="94241"/>
                    <a:pt x="302874" y="115220"/>
                  </a:cubicBezTo>
                  <a:lnTo>
                    <a:pt x="292415" y="115220"/>
                  </a:lnTo>
                  <a:cubicBezTo>
                    <a:pt x="196142" y="115220"/>
                    <a:pt x="118096" y="193266"/>
                    <a:pt x="118096" y="289539"/>
                  </a:cubicBezTo>
                  <a:cubicBezTo>
                    <a:pt x="117222" y="299592"/>
                    <a:pt x="117222" y="309702"/>
                    <a:pt x="118096" y="319754"/>
                  </a:cubicBezTo>
                  <a:cubicBezTo>
                    <a:pt x="6348" y="382919"/>
                    <a:pt x="-33038" y="524714"/>
                    <a:pt x="30127" y="636462"/>
                  </a:cubicBezTo>
                  <a:cubicBezTo>
                    <a:pt x="44478" y="661852"/>
                    <a:pt x="63479" y="684313"/>
                    <a:pt x="86138" y="702674"/>
                  </a:cubicBezTo>
                  <a:cubicBezTo>
                    <a:pt x="25483" y="815805"/>
                    <a:pt x="68023" y="956685"/>
                    <a:pt x="181154" y="1017340"/>
                  </a:cubicBezTo>
                  <a:cubicBezTo>
                    <a:pt x="215357" y="1035678"/>
                    <a:pt x="253607" y="1045160"/>
                    <a:pt x="292415" y="1044920"/>
                  </a:cubicBezTo>
                  <a:lnTo>
                    <a:pt x="302874" y="1044920"/>
                  </a:lnTo>
                  <a:cubicBezTo>
                    <a:pt x="335539" y="1135482"/>
                    <a:pt x="435435" y="1182417"/>
                    <a:pt x="525998" y="1149752"/>
                  </a:cubicBezTo>
                  <a:cubicBezTo>
                    <a:pt x="546977" y="1142185"/>
                    <a:pt x="566309" y="1130662"/>
                    <a:pt x="582946" y="1115809"/>
                  </a:cubicBezTo>
                  <a:cubicBezTo>
                    <a:pt x="654763" y="1179926"/>
                    <a:pt x="764958" y="1173685"/>
                    <a:pt x="829075" y="1101868"/>
                  </a:cubicBezTo>
                  <a:cubicBezTo>
                    <a:pt x="843928" y="1085232"/>
                    <a:pt x="855451" y="1065899"/>
                    <a:pt x="863018" y="1044920"/>
                  </a:cubicBezTo>
                  <a:lnTo>
                    <a:pt x="873477" y="1044920"/>
                  </a:lnTo>
                  <a:cubicBezTo>
                    <a:pt x="1001839" y="1044108"/>
                    <a:pt x="1105240" y="939393"/>
                    <a:pt x="1104428" y="811031"/>
                  </a:cubicBezTo>
                  <a:cubicBezTo>
                    <a:pt x="1104189" y="773206"/>
                    <a:pt x="1094722" y="736011"/>
                    <a:pt x="1076849" y="702674"/>
                  </a:cubicBezTo>
                  <a:cubicBezTo>
                    <a:pt x="1131743" y="658724"/>
                    <a:pt x="1163788" y="592284"/>
                    <a:pt x="1164008" y="521964"/>
                  </a:cubicBezTo>
                  <a:close/>
                  <a:moveTo>
                    <a:pt x="524840" y="379604"/>
                  </a:moveTo>
                  <a:cubicBezTo>
                    <a:pt x="512184" y="372365"/>
                    <a:pt x="498972" y="366148"/>
                    <a:pt x="485328" y="361010"/>
                  </a:cubicBezTo>
                  <a:cubicBezTo>
                    <a:pt x="454841" y="350741"/>
                    <a:pt x="421802" y="367130"/>
                    <a:pt x="411533" y="397617"/>
                  </a:cubicBezTo>
                  <a:cubicBezTo>
                    <a:pt x="401264" y="428103"/>
                    <a:pt x="417653" y="461142"/>
                    <a:pt x="448140" y="471412"/>
                  </a:cubicBezTo>
                  <a:cubicBezTo>
                    <a:pt x="493954" y="487974"/>
                    <a:pt x="524575" y="531354"/>
                    <a:pt x="524840" y="580070"/>
                  </a:cubicBezTo>
                  <a:lnTo>
                    <a:pt x="524840" y="670135"/>
                  </a:lnTo>
                  <a:cubicBezTo>
                    <a:pt x="512184" y="662896"/>
                    <a:pt x="498972" y="656679"/>
                    <a:pt x="485328" y="651541"/>
                  </a:cubicBezTo>
                  <a:cubicBezTo>
                    <a:pt x="454841" y="641272"/>
                    <a:pt x="421802" y="657661"/>
                    <a:pt x="411533" y="688148"/>
                  </a:cubicBezTo>
                  <a:cubicBezTo>
                    <a:pt x="401264" y="718634"/>
                    <a:pt x="417653" y="751673"/>
                    <a:pt x="448140" y="761943"/>
                  </a:cubicBezTo>
                  <a:cubicBezTo>
                    <a:pt x="493954" y="778505"/>
                    <a:pt x="524575" y="821885"/>
                    <a:pt x="524840" y="870601"/>
                  </a:cubicBezTo>
                  <a:lnTo>
                    <a:pt x="524840" y="986814"/>
                  </a:lnTo>
                  <a:cubicBezTo>
                    <a:pt x="524840" y="1018905"/>
                    <a:pt x="498825" y="1044920"/>
                    <a:pt x="466734" y="1044920"/>
                  </a:cubicBezTo>
                  <a:cubicBezTo>
                    <a:pt x="443767" y="1044770"/>
                    <a:pt x="423043" y="1031106"/>
                    <a:pt x="413857" y="1010056"/>
                  </a:cubicBezTo>
                  <a:cubicBezTo>
                    <a:pt x="423600" y="1004339"/>
                    <a:pt x="432921" y="997931"/>
                    <a:pt x="441748" y="990881"/>
                  </a:cubicBezTo>
                  <a:cubicBezTo>
                    <a:pt x="466458" y="970343"/>
                    <a:pt x="469840" y="933661"/>
                    <a:pt x="449302" y="908951"/>
                  </a:cubicBezTo>
                  <a:cubicBezTo>
                    <a:pt x="428763" y="884241"/>
                    <a:pt x="392082" y="880859"/>
                    <a:pt x="367372" y="901397"/>
                  </a:cubicBezTo>
                  <a:cubicBezTo>
                    <a:pt x="346392" y="919060"/>
                    <a:pt x="319840" y="928734"/>
                    <a:pt x="292415" y="928707"/>
                  </a:cubicBezTo>
                  <a:cubicBezTo>
                    <a:pt x="228233" y="928707"/>
                    <a:pt x="176203" y="876677"/>
                    <a:pt x="176203" y="812495"/>
                  </a:cubicBezTo>
                  <a:cubicBezTo>
                    <a:pt x="176481" y="790623"/>
                    <a:pt x="182926" y="769274"/>
                    <a:pt x="194797" y="750902"/>
                  </a:cubicBezTo>
                  <a:cubicBezTo>
                    <a:pt x="207837" y="753241"/>
                    <a:pt x="221060" y="754408"/>
                    <a:pt x="234309" y="754389"/>
                  </a:cubicBezTo>
                  <a:cubicBezTo>
                    <a:pt x="266400" y="754389"/>
                    <a:pt x="292415" y="728374"/>
                    <a:pt x="292415" y="696283"/>
                  </a:cubicBezTo>
                  <a:cubicBezTo>
                    <a:pt x="292415" y="664191"/>
                    <a:pt x="266400" y="638176"/>
                    <a:pt x="234309" y="638176"/>
                  </a:cubicBezTo>
                  <a:cubicBezTo>
                    <a:pt x="220583" y="638255"/>
                    <a:pt x="206971" y="635691"/>
                    <a:pt x="194216" y="630622"/>
                  </a:cubicBezTo>
                  <a:cubicBezTo>
                    <a:pt x="133840" y="608848"/>
                    <a:pt x="102548" y="542251"/>
                    <a:pt x="124323" y="481876"/>
                  </a:cubicBezTo>
                  <a:cubicBezTo>
                    <a:pt x="133721" y="455816"/>
                    <a:pt x="152120" y="433971"/>
                    <a:pt x="176203" y="420278"/>
                  </a:cubicBezTo>
                  <a:cubicBezTo>
                    <a:pt x="184459" y="427875"/>
                    <a:pt x="193408" y="434683"/>
                    <a:pt x="202931" y="440615"/>
                  </a:cubicBezTo>
                  <a:cubicBezTo>
                    <a:pt x="230851" y="456661"/>
                    <a:pt x="266491" y="447035"/>
                    <a:pt x="282537" y="419116"/>
                  </a:cubicBezTo>
                  <a:cubicBezTo>
                    <a:pt x="298583" y="391197"/>
                    <a:pt x="288957" y="355556"/>
                    <a:pt x="261038" y="339510"/>
                  </a:cubicBezTo>
                  <a:cubicBezTo>
                    <a:pt x="252858" y="334998"/>
                    <a:pt x="246036" y="328377"/>
                    <a:pt x="241282" y="320335"/>
                  </a:cubicBezTo>
                  <a:cubicBezTo>
                    <a:pt x="235909" y="311006"/>
                    <a:pt x="233479" y="300272"/>
                    <a:pt x="234309" y="289539"/>
                  </a:cubicBezTo>
                  <a:cubicBezTo>
                    <a:pt x="234309" y="257448"/>
                    <a:pt x="260324" y="231433"/>
                    <a:pt x="292415" y="231433"/>
                  </a:cubicBezTo>
                  <a:cubicBezTo>
                    <a:pt x="296463" y="230868"/>
                    <a:pt x="300570" y="230868"/>
                    <a:pt x="304617" y="231433"/>
                  </a:cubicBezTo>
                  <a:cubicBezTo>
                    <a:pt x="307693" y="240769"/>
                    <a:pt x="311382" y="249892"/>
                    <a:pt x="315658" y="258743"/>
                  </a:cubicBezTo>
                  <a:cubicBezTo>
                    <a:pt x="331552" y="286621"/>
                    <a:pt x="367037" y="296336"/>
                    <a:pt x="394915" y="280442"/>
                  </a:cubicBezTo>
                  <a:cubicBezTo>
                    <a:pt x="395032" y="280376"/>
                    <a:pt x="395147" y="280309"/>
                    <a:pt x="395263" y="280242"/>
                  </a:cubicBezTo>
                  <a:cubicBezTo>
                    <a:pt x="422036" y="264134"/>
                    <a:pt x="431277" y="229737"/>
                    <a:pt x="416181" y="202380"/>
                  </a:cubicBezTo>
                  <a:cubicBezTo>
                    <a:pt x="411306" y="193467"/>
                    <a:pt x="408711" y="183486"/>
                    <a:pt x="408627" y="173327"/>
                  </a:cubicBezTo>
                  <a:cubicBezTo>
                    <a:pt x="408627" y="141235"/>
                    <a:pt x="434642" y="115220"/>
                    <a:pt x="466734" y="115220"/>
                  </a:cubicBezTo>
                  <a:cubicBezTo>
                    <a:pt x="498825" y="115220"/>
                    <a:pt x="524840" y="141235"/>
                    <a:pt x="524840" y="173327"/>
                  </a:cubicBezTo>
                  <a:close/>
                  <a:moveTo>
                    <a:pt x="971677" y="630622"/>
                  </a:moveTo>
                  <a:cubicBezTo>
                    <a:pt x="958921" y="635691"/>
                    <a:pt x="945309" y="638255"/>
                    <a:pt x="931583" y="638176"/>
                  </a:cubicBezTo>
                  <a:cubicBezTo>
                    <a:pt x="899492" y="638176"/>
                    <a:pt x="873477" y="664191"/>
                    <a:pt x="873477" y="696283"/>
                  </a:cubicBezTo>
                  <a:cubicBezTo>
                    <a:pt x="873477" y="728374"/>
                    <a:pt x="899492" y="754389"/>
                    <a:pt x="931583" y="754389"/>
                  </a:cubicBezTo>
                  <a:cubicBezTo>
                    <a:pt x="944832" y="754408"/>
                    <a:pt x="958055" y="753241"/>
                    <a:pt x="971096" y="750902"/>
                  </a:cubicBezTo>
                  <a:cubicBezTo>
                    <a:pt x="982967" y="769274"/>
                    <a:pt x="989412" y="790623"/>
                    <a:pt x="989690" y="812495"/>
                  </a:cubicBezTo>
                  <a:cubicBezTo>
                    <a:pt x="989690" y="876677"/>
                    <a:pt x="937660" y="928707"/>
                    <a:pt x="873477" y="928707"/>
                  </a:cubicBezTo>
                  <a:cubicBezTo>
                    <a:pt x="846052" y="928734"/>
                    <a:pt x="819501" y="919060"/>
                    <a:pt x="798520" y="901397"/>
                  </a:cubicBezTo>
                  <a:cubicBezTo>
                    <a:pt x="773810" y="880859"/>
                    <a:pt x="737129" y="884241"/>
                    <a:pt x="716590" y="908951"/>
                  </a:cubicBezTo>
                  <a:cubicBezTo>
                    <a:pt x="696052" y="933661"/>
                    <a:pt x="699434" y="970343"/>
                    <a:pt x="724144" y="990881"/>
                  </a:cubicBezTo>
                  <a:cubicBezTo>
                    <a:pt x="732971" y="997931"/>
                    <a:pt x="742292" y="1004339"/>
                    <a:pt x="752035" y="1010056"/>
                  </a:cubicBezTo>
                  <a:cubicBezTo>
                    <a:pt x="742849" y="1031106"/>
                    <a:pt x="722125" y="1044770"/>
                    <a:pt x="699159" y="1044920"/>
                  </a:cubicBezTo>
                  <a:cubicBezTo>
                    <a:pt x="667067" y="1044920"/>
                    <a:pt x="641052" y="1018905"/>
                    <a:pt x="641052" y="986814"/>
                  </a:cubicBezTo>
                  <a:lnTo>
                    <a:pt x="641052" y="870601"/>
                  </a:lnTo>
                  <a:cubicBezTo>
                    <a:pt x="641317" y="821885"/>
                    <a:pt x="671938" y="778505"/>
                    <a:pt x="717753" y="761943"/>
                  </a:cubicBezTo>
                  <a:cubicBezTo>
                    <a:pt x="748239" y="751673"/>
                    <a:pt x="764629" y="718634"/>
                    <a:pt x="754359" y="688148"/>
                  </a:cubicBezTo>
                  <a:cubicBezTo>
                    <a:pt x="744090" y="657661"/>
                    <a:pt x="711051" y="641272"/>
                    <a:pt x="680565" y="651541"/>
                  </a:cubicBezTo>
                  <a:cubicBezTo>
                    <a:pt x="666920" y="656679"/>
                    <a:pt x="653708" y="662896"/>
                    <a:pt x="641052" y="670135"/>
                  </a:cubicBezTo>
                  <a:lnTo>
                    <a:pt x="641052" y="580070"/>
                  </a:lnTo>
                  <a:cubicBezTo>
                    <a:pt x="641317" y="531354"/>
                    <a:pt x="671938" y="487974"/>
                    <a:pt x="717753" y="471411"/>
                  </a:cubicBezTo>
                  <a:cubicBezTo>
                    <a:pt x="748239" y="461142"/>
                    <a:pt x="764629" y="428103"/>
                    <a:pt x="754359" y="397617"/>
                  </a:cubicBezTo>
                  <a:cubicBezTo>
                    <a:pt x="744090" y="367130"/>
                    <a:pt x="711051" y="350740"/>
                    <a:pt x="680565" y="361010"/>
                  </a:cubicBezTo>
                  <a:cubicBezTo>
                    <a:pt x="666920" y="366148"/>
                    <a:pt x="653708" y="372365"/>
                    <a:pt x="641052" y="379604"/>
                  </a:cubicBezTo>
                  <a:lnTo>
                    <a:pt x="641052" y="173327"/>
                  </a:lnTo>
                  <a:cubicBezTo>
                    <a:pt x="641052" y="141235"/>
                    <a:pt x="667067" y="115220"/>
                    <a:pt x="699159" y="115220"/>
                  </a:cubicBezTo>
                  <a:cubicBezTo>
                    <a:pt x="731250" y="115220"/>
                    <a:pt x="757265" y="141235"/>
                    <a:pt x="757265" y="173327"/>
                  </a:cubicBezTo>
                  <a:cubicBezTo>
                    <a:pt x="757181" y="183486"/>
                    <a:pt x="754586" y="193467"/>
                    <a:pt x="749711" y="202380"/>
                  </a:cubicBezTo>
                  <a:cubicBezTo>
                    <a:pt x="733486" y="230067"/>
                    <a:pt x="742779" y="265665"/>
                    <a:pt x="770466" y="281890"/>
                  </a:cubicBezTo>
                  <a:cubicBezTo>
                    <a:pt x="770520" y="281922"/>
                    <a:pt x="770575" y="281954"/>
                    <a:pt x="770629" y="281985"/>
                  </a:cubicBezTo>
                  <a:cubicBezTo>
                    <a:pt x="798397" y="298072"/>
                    <a:pt x="833948" y="288602"/>
                    <a:pt x="850035" y="260834"/>
                  </a:cubicBezTo>
                  <a:cubicBezTo>
                    <a:pt x="850102" y="260718"/>
                    <a:pt x="850168" y="260602"/>
                    <a:pt x="850235" y="260486"/>
                  </a:cubicBezTo>
                  <a:cubicBezTo>
                    <a:pt x="854584" y="251069"/>
                    <a:pt x="858273" y="241361"/>
                    <a:pt x="861275" y="231433"/>
                  </a:cubicBezTo>
                  <a:cubicBezTo>
                    <a:pt x="865323" y="230868"/>
                    <a:pt x="869429" y="230868"/>
                    <a:pt x="873477" y="231433"/>
                  </a:cubicBezTo>
                  <a:cubicBezTo>
                    <a:pt x="905568" y="231433"/>
                    <a:pt x="931583" y="257448"/>
                    <a:pt x="931583" y="289539"/>
                  </a:cubicBezTo>
                  <a:cubicBezTo>
                    <a:pt x="931494" y="300930"/>
                    <a:pt x="928059" y="312043"/>
                    <a:pt x="921705" y="321497"/>
                  </a:cubicBezTo>
                  <a:cubicBezTo>
                    <a:pt x="916953" y="329038"/>
                    <a:pt x="910352" y="335238"/>
                    <a:pt x="902530" y="339510"/>
                  </a:cubicBezTo>
                  <a:cubicBezTo>
                    <a:pt x="874611" y="355556"/>
                    <a:pt x="864985" y="391197"/>
                    <a:pt x="881031" y="419116"/>
                  </a:cubicBezTo>
                  <a:cubicBezTo>
                    <a:pt x="897076" y="447035"/>
                    <a:pt x="932717" y="456661"/>
                    <a:pt x="960636" y="440615"/>
                  </a:cubicBezTo>
                  <a:cubicBezTo>
                    <a:pt x="971069" y="434973"/>
                    <a:pt x="980818" y="428149"/>
                    <a:pt x="989690" y="420278"/>
                  </a:cubicBezTo>
                  <a:cubicBezTo>
                    <a:pt x="1045770" y="451494"/>
                    <a:pt x="1065926" y="522261"/>
                    <a:pt x="1034710" y="578341"/>
                  </a:cubicBezTo>
                  <a:cubicBezTo>
                    <a:pt x="1021311" y="602413"/>
                    <a:pt x="999795" y="620942"/>
                    <a:pt x="974001" y="63062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24" name="Google Shape;92;p10"/>
          <p:cNvSpPr/>
          <p:nvPr/>
        </p:nvSpPr>
        <p:spPr>
          <a:xfrm>
            <a:off x="4410710" y="4318917"/>
            <a:ext cx="11094167" cy="1499798"/>
          </a:xfrm>
          <a:custGeom>
            <a:avLst/>
            <a:gdLst/>
            <a:ahLst/>
            <a:cxnLst/>
            <a:rect l="l" t="t" r="r" b="b"/>
            <a:pathLst>
              <a:path w="2921921" h="395009" extrusionOk="0">
                <a:moveTo>
                  <a:pt x="0" y="0"/>
                </a:moveTo>
                <a:lnTo>
                  <a:pt x="2921921" y="0"/>
                </a:lnTo>
                <a:lnTo>
                  <a:pt x="2921921" y="395009"/>
                </a:lnTo>
                <a:lnTo>
                  <a:pt x="0" y="395009"/>
                </a:lnTo>
                <a:close/>
              </a:path>
            </a:pathLst>
          </a:custGeom>
          <a:solidFill>
            <a:schemeClr val="tx1"/>
          </a:solidFill>
          <a:ln>
            <a:solidFill>
              <a:srgbClr val="FFFF00"/>
            </a:solidFill>
          </a:ln>
        </p:spPr>
      </p:sp>
      <p:grpSp>
        <p:nvGrpSpPr>
          <p:cNvPr id="25" name="Google Shape;94;p10"/>
          <p:cNvGrpSpPr/>
          <p:nvPr/>
        </p:nvGrpSpPr>
        <p:grpSpPr>
          <a:xfrm rot="-71671">
            <a:off x="2970298" y="2758373"/>
            <a:ext cx="9268661" cy="3266922"/>
            <a:chOff x="0" y="-47625"/>
            <a:chExt cx="2441129" cy="860425"/>
          </a:xfrm>
        </p:grpSpPr>
        <p:sp>
          <p:nvSpPr>
            <p:cNvPr id="26" name="Google Shape;95;p10"/>
            <p:cNvSpPr/>
            <p:nvPr/>
          </p:nvSpPr>
          <p:spPr>
            <a:xfrm>
              <a:off x="0" y="0"/>
              <a:ext cx="2441129" cy="395009"/>
            </a:xfrm>
            <a:custGeom>
              <a:avLst/>
              <a:gdLst/>
              <a:ahLst/>
              <a:cxnLst/>
              <a:rect l="l" t="t" r="r" b="b"/>
              <a:pathLst>
                <a:path w="2441129" h="395009" extrusionOk="0">
                  <a:moveTo>
                    <a:pt x="0" y="0"/>
                  </a:moveTo>
                  <a:lnTo>
                    <a:pt x="2441129" y="0"/>
                  </a:lnTo>
                  <a:lnTo>
                    <a:pt x="2441129" y="395009"/>
                  </a:lnTo>
                  <a:lnTo>
                    <a:pt x="0" y="395009"/>
                  </a:lnTo>
                  <a:close/>
                </a:path>
              </a:pathLst>
            </a:custGeom>
            <a:solidFill>
              <a:srgbClr val="FFE70F"/>
            </a:solidFill>
            <a:ln>
              <a:solidFill>
                <a:schemeClr val="tx1"/>
              </a:solidFill>
            </a:ln>
          </p:spPr>
        </p:sp>
        <p:sp>
          <p:nvSpPr>
            <p:cNvPr id="27" name="Google Shape;96;p10"/>
            <p:cNvSpPr txBox="1"/>
            <p:nvPr/>
          </p:nvSpPr>
          <p:spPr>
            <a:xfrm>
              <a:off x="0" y="-47625"/>
              <a:ext cx="812800" cy="860425"/>
            </a:xfrm>
            <a:prstGeom prst="rect">
              <a:avLst/>
            </a:prstGeom>
            <a:noFill/>
            <a:ln>
              <a:solidFill>
                <a:schemeClr val="tx1"/>
              </a:solid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a:solidFill>
                  <a:schemeClr val="dk1"/>
                </a:solidFill>
                <a:latin typeface="Calibri"/>
                <a:ea typeface="Calibri"/>
                <a:cs typeface="Calibri"/>
                <a:sym typeface="Calibri"/>
              </a:endParaRPr>
            </a:p>
          </p:txBody>
        </p:sp>
      </p:grpSp>
      <p:sp>
        <p:nvSpPr>
          <p:cNvPr id="28" name="Google Shape;98;p10"/>
          <p:cNvSpPr/>
          <p:nvPr/>
        </p:nvSpPr>
        <p:spPr>
          <a:xfrm>
            <a:off x="17243200" y="6770686"/>
            <a:ext cx="455160" cy="4572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chemeClr val="bg1"/>
          </a:solidFill>
          <a:ln w="38100" cap="flat" cmpd="sng">
            <a:solidFill>
              <a:srgbClr val="642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100;p10"/>
          <p:cNvGrpSpPr/>
          <p:nvPr/>
        </p:nvGrpSpPr>
        <p:grpSpPr>
          <a:xfrm>
            <a:off x="3356626" y="1530140"/>
            <a:ext cx="455160" cy="457200"/>
            <a:chOff x="1813" y="0"/>
            <a:chExt cx="809173" cy="812800"/>
          </a:xfrm>
        </p:grpSpPr>
        <p:sp>
          <p:nvSpPr>
            <p:cNvPr id="30" name="Google Shape;101;p1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42FF"/>
            </a:solidFill>
            <a:ln w="38100" cap="flat" cmpd="sng">
              <a:solidFill>
                <a:srgbClr val="642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02;p10"/>
            <p:cNvSpPr txBox="1"/>
            <p:nvPr/>
          </p:nvSpPr>
          <p:spPr>
            <a:xfrm>
              <a:off x="76200" y="28575"/>
              <a:ext cx="660400" cy="70802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32" name="Google Shape;103;p10"/>
          <p:cNvGrpSpPr/>
          <p:nvPr/>
        </p:nvGrpSpPr>
        <p:grpSpPr>
          <a:xfrm>
            <a:off x="2077628" y="754762"/>
            <a:ext cx="832166" cy="835896"/>
            <a:chOff x="1813" y="0"/>
            <a:chExt cx="809173" cy="812800"/>
          </a:xfrm>
        </p:grpSpPr>
        <p:sp>
          <p:nvSpPr>
            <p:cNvPr id="33" name="Google Shape;104;p1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642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05;p10"/>
            <p:cNvSpPr txBox="1"/>
            <p:nvPr/>
          </p:nvSpPr>
          <p:spPr>
            <a:xfrm>
              <a:off x="76200" y="28575"/>
              <a:ext cx="660400" cy="70802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a:solidFill>
                  <a:schemeClr val="dk1"/>
                </a:solidFill>
                <a:latin typeface="Calibri"/>
                <a:ea typeface="Calibri"/>
                <a:cs typeface="Calibri"/>
                <a:sym typeface="Calibri"/>
              </a:endParaRPr>
            </a:p>
          </p:txBody>
        </p:sp>
      </p:grpSp>
      <p:sp>
        <p:nvSpPr>
          <p:cNvPr id="35" name="Google Shape;106;p10"/>
          <p:cNvSpPr txBox="1"/>
          <p:nvPr/>
        </p:nvSpPr>
        <p:spPr>
          <a:xfrm>
            <a:off x="5419880" y="2011130"/>
            <a:ext cx="9548506" cy="4110421"/>
          </a:xfrm>
          <a:prstGeom prst="rect">
            <a:avLst/>
          </a:prstGeom>
          <a:noFill/>
          <a:ln>
            <a:noFill/>
          </a:ln>
        </p:spPr>
        <p:txBody>
          <a:bodyPr spcFirstLastPara="1" wrap="square" lIns="0" tIns="0" rIns="0" bIns="0" anchor="t" anchorCtr="0">
            <a:spAutoFit/>
          </a:bodyPr>
          <a:lstStyle/>
          <a:p>
            <a:pPr marL="0" marR="0" lvl="0" indent="0" algn="r" rtl="0">
              <a:lnSpc>
                <a:spcPct val="240722"/>
              </a:lnSpc>
              <a:spcBef>
                <a:spcPts val="0"/>
              </a:spcBef>
              <a:spcAft>
                <a:spcPts val="0"/>
              </a:spcAft>
              <a:buNone/>
            </a:pPr>
            <a:endParaRPr sz="1800" b="1" dirty="0">
              <a:solidFill>
                <a:schemeClr val="dk1"/>
              </a:solidFill>
              <a:latin typeface="Calibri"/>
              <a:ea typeface="Calibri"/>
              <a:cs typeface="Calibri"/>
              <a:sym typeface="Calibri"/>
            </a:endParaRPr>
          </a:p>
          <a:p>
            <a:pPr marL="0" marR="0" lvl="0" indent="0" algn="r" rtl="0">
              <a:lnSpc>
                <a:spcPct val="103997"/>
              </a:lnSpc>
              <a:spcBef>
                <a:spcPts val="0"/>
              </a:spcBef>
              <a:spcAft>
                <a:spcPts val="0"/>
              </a:spcAft>
              <a:buNone/>
            </a:pPr>
            <a:r>
              <a:rPr lang="en-US" sz="10756" b="1" dirty="0">
                <a:solidFill>
                  <a:srgbClr val="FFFFFF"/>
                </a:solidFill>
              </a:rPr>
              <a:t>  </a:t>
            </a:r>
            <a:r>
              <a:rPr lang="en-US" sz="10756" b="1" dirty="0">
                <a:solidFill>
                  <a:srgbClr val="FFFF00"/>
                </a:solidFill>
              </a:rPr>
              <a:t>CONCEPTUAL</a:t>
            </a:r>
            <a:endParaRPr b="1" dirty="0">
              <a:solidFill>
                <a:srgbClr val="FFFF00"/>
              </a:solidFill>
            </a:endParaRPr>
          </a:p>
        </p:txBody>
      </p:sp>
      <p:sp>
        <p:nvSpPr>
          <p:cNvPr id="36" name="Google Shape;108;p10"/>
          <p:cNvSpPr txBox="1"/>
          <p:nvPr/>
        </p:nvSpPr>
        <p:spPr>
          <a:xfrm rot="-118091">
            <a:off x="4723275" y="2844659"/>
            <a:ext cx="11320579" cy="1721433"/>
          </a:xfrm>
          <a:prstGeom prst="rect">
            <a:avLst/>
          </a:prstGeom>
          <a:noFill/>
          <a:ln>
            <a:noFill/>
          </a:ln>
        </p:spPr>
        <p:txBody>
          <a:bodyPr spcFirstLastPara="1" wrap="square" lIns="0" tIns="0" rIns="0" bIns="0" anchor="t" anchorCtr="0">
            <a:spAutoFit/>
          </a:bodyPr>
          <a:lstStyle/>
          <a:p>
            <a:pPr marL="0" marR="0" lvl="0" indent="0" algn="l" rtl="0">
              <a:lnSpc>
                <a:spcPct val="103997"/>
              </a:lnSpc>
              <a:spcBef>
                <a:spcPts val="0"/>
              </a:spcBef>
              <a:spcAft>
                <a:spcPts val="0"/>
              </a:spcAft>
              <a:buNone/>
            </a:pPr>
            <a:r>
              <a:rPr lang="es-AR" sz="10756" b="1" dirty="0">
                <a:solidFill>
                  <a:schemeClr val="tx1"/>
                </a:solidFill>
              </a:rPr>
              <a:t>MODELO</a:t>
            </a:r>
            <a:endParaRPr b="1" dirty="0">
              <a:solidFill>
                <a:schemeClr val="tx1"/>
              </a:solidFill>
            </a:endParaRPr>
          </a:p>
        </p:txBody>
      </p:sp>
      <p:sp>
        <p:nvSpPr>
          <p:cNvPr id="37" name="Google Shape;110;p10"/>
          <p:cNvSpPr/>
          <p:nvPr/>
        </p:nvSpPr>
        <p:spPr>
          <a:xfrm rot="19829711">
            <a:off x="14875758" y="6078330"/>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tx1">
              <a:lumMod val="90000"/>
              <a:lumOff val="10000"/>
            </a:schemeClr>
          </a:solidFill>
          <a:ln>
            <a:noFill/>
          </a:ln>
        </p:spPr>
      </p:sp>
      <p:sp>
        <p:nvSpPr>
          <p:cNvPr id="38" name="Google Shape;113;p10"/>
          <p:cNvSpPr/>
          <p:nvPr/>
        </p:nvSpPr>
        <p:spPr>
          <a:xfrm rot="19829711">
            <a:off x="591741" y="3579058"/>
            <a:ext cx="1437030" cy="1257401"/>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noFill/>
          </a:ln>
        </p:spPr>
      </p:sp>
      <p:sp>
        <p:nvSpPr>
          <p:cNvPr id="39" name="Google Shape;116;p10"/>
          <p:cNvSpPr/>
          <p:nvPr/>
        </p:nvSpPr>
        <p:spPr>
          <a:xfrm rot="19829711">
            <a:off x="3238557" y="8062543"/>
            <a:ext cx="496291" cy="434254"/>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tx1"/>
          </a:solidFill>
          <a:ln>
            <a:noFill/>
          </a:ln>
        </p:spPr>
      </p:sp>
      <p:sp>
        <p:nvSpPr>
          <p:cNvPr id="40" name="Google Shape;119;p10"/>
          <p:cNvSpPr/>
          <p:nvPr/>
        </p:nvSpPr>
        <p:spPr>
          <a:xfrm rot="16505572">
            <a:off x="1473888" y="1960199"/>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noFill/>
          </a:ln>
        </p:spPr>
      </p:sp>
      <p:sp>
        <p:nvSpPr>
          <p:cNvPr id="41" name="Google Shape;121;p10"/>
          <p:cNvSpPr/>
          <p:nvPr/>
        </p:nvSpPr>
        <p:spPr>
          <a:xfrm>
            <a:off x="13514859" y="8037888"/>
            <a:ext cx="3605975" cy="1206558"/>
          </a:xfrm>
          <a:prstGeom prst="roundRect">
            <a:avLst>
              <a:gd name="adj" fmla="val 16667"/>
            </a:avLst>
          </a:prstGeom>
          <a:solidFill>
            <a:srgbClr val="FFE70F"/>
          </a:solidFill>
          <a:ln w="25400" cap="flat" cmpd="sng">
            <a:solidFill>
              <a:srgbClr val="395E89">
                <a:alpha val="83529"/>
              </a:srgbClr>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2" name="Google Shape;122;p10"/>
          <p:cNvSpPr txBox="1"/>
          <p:nvPr/>
        </p:nvSpPr>
        <p:spPr>
          <a:xfrm>
            <a:off x="13319398" y="8301866"/>
            <a:ext cx="3888680" cy="521494"/>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3400" dirty="0">
                <a:solidFill>
                  <a:srgbClr val="0F2133"/>
                </a:solidFill>
                <a:latin typeface="Arial"/>
                <a:ea typeface="Arial"/>
                <a:cs typeface="Arial"/>
                <a:sym typeface="Arial"/>
              </a:rPr>
              <a:t>Let's go</a:t>
            </a:r>
            <a:endParaRPr dirty="0"/>
          </a:p>
        </p:txBody>
      </p:sp>
      <p:pic>
        <p:nvPicPr>
          <p:cNvPr id="43" name="Picture 2" descr="Mercado Libre cambia su logo y toma medidas contra la especulación -  ExpokNew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595821" y="681819"/>
            <a:ext cx="3362143" cy="16978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08062996"/>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Estrella de 5 puntas 14"/>
          <p:cNvSpPr/>
          <p:nvPr/>
        </p:nvSpPr>
        <p:spPr>
          <a:xfrm>
            <a:off x="15081670" y="7554058"/>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Google Shape;144;p12"/>
          <p:cNvSpPr txBox="1"/>
          <p:nvPr/>
        </p:nvSpPr>
        <p:spPr>
          <a:xfrm>
            <a:off x="868174" y="1284300"/>
            <a:ext cx="16469235" cy="960135"/>
          </a:xfrm>
          <a:prstGeom prst="rect">
            <a:avLst/>
          </a:prstGeom>
          <a:noFill/>
          <a:ln>
            <a:noFill/>
          </a:ln>
          <a:effectLst>
            <a:glow rad="228600">
              <a:schemeClr val="accent5">
                <a:satMod val="175000"/>
                <a:alpha val="40000"/>
              </a:schemeClr>
            </a:glow>
            <a:outerShdw blurRad="50800" dist="38100" dir="18900000" algn="bl" rotWithShape="0">
              <a:prstClr val="black">
                <a:alpha val="40000"/>
              </a:prstClr>
            </a:outerShdw>
          </a:effectLst>
        </p:spPr>
        <p:txBody>
          <a:bodyPr spcFirstLastPara="1" wrap="square" lIns="0" tIns="0" rIns="0" bIns="0" anchor="t" anchorCtr="0">
            <a:spAutoFit/>
          </a:bodyPr>
          <a:lstStyle/>
          <a:p>
            <a:pPr marL="0" marR="0" lvl="0" indent="0" algn="ctr" rtl="0">
              <a:lnSpc>
                <a:spcPct val="120003"/>
              </a:lnSpc>
              <a:spcBef>
                <a:spcPts val="0"/>
              </a:spcBef>
              <a:spcAft>
                <a:spcPts val="0"/>
              </a:spcAft>
              <a:buNone/>
            </a:pPr>
            <a:r>
              <a:rPr lang="es-ES" sz="5199" b="1" i="1" dirty="0">
                <a:solidFill>
                  <a:schemeClr val="tx1"/>
                </a:solidFill>
                <a:effectLst>
                  <a:outerShdw blurRad="38100" dist="38100" dir="2700000" algn="tl">
                    <a:srgbClr val="000000">
                      <a:alpha val="43137"/>
                    </a:srgbClr>
                  </a:outerShdw>
                </a:effectLst>
              </a:rPr>
              <a:t>ORDENAMIENTO DE PRODUCTO POR CATEGORIA</a:t>
            </a:r>
            <a:endParaRPr dirty="0">
              <a:solidFill>
                <a:schemeClr val="tx1"/>
              </a:solidFill>
              <a:effectLst>
                <a:outerShdw blurRad="38100" dist="38100" dir="2700000" algn="tl">
                  <a:srgbClr val="000000">
                    <a:alpha val="43137"/>
                  </a:srgbClr>
                </a:outerShdw>
              </a:effectLst>
            </a:endParaRPr>
          </a:p>
        </p:txBody>
      </p:sp>
      <p:sp>
        <p:nvSpPr>
          <p:cNvPr id="5" name="Rectángulo redondeado 4"/>
          <p:cNvSpPr/>
          <p:nvPr/>
        </p:nvSpPr>
        <p:spPr>
          <a:xfrm>
            <a:off x="758892" y="1284301"/>
            <a:ext cx="16687800" cy="960135"/>
          </a:xfrm>
          <a:prstGeom prst="roundRect">
            <a:avLst/>
          </a:prstGeom>
          <a:no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Imagen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595252"/>
            <a:ext cx="18324668" cy="4197930"/>
          </a:xfrm>
          <a:prstGeom prst="rect">
            <a:avLst/>
          </a:prstGeom>
        </p:spPr>
      </p:pic>
      <p:pic>
        <p:nvPicPr>
          <p:cNvPr id="7" name="Picture 2" descr="Mercado Libre cambia su logo y toma medidas contra la especulación -  ExpokNew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130110" y="8693860"/>
            <a:ext cx="1782723" cy="900275"/>
          </a:xfrm>
          <a:prstGeom prst="rect">
            <a:avLst/>
          </a:prstGeom>
          <a:noFill/>
          <a:extLst>
            <a:ext uri="{909E8E84-426E-40DD-AFC4-6F175D3DCCD1}">
              <a14:hiddenFill xmlns:a14="http://schemas.microsoft.com/office/drawing/2010/main">
                <a:solidFill>
                  <a:srgbClr val="FFFFFF"/>
                </a:solidFill>
              </a14:hiddenFill>
            </a:ext>
          </a:extLst>
        </p:spPr>
      </p:pic>
      <p:sp>
        <p:nvSpPr>
          <p:cNvPr id="8" name="Google Shape;104;p10"/>
          <p:cNvSpPr/>
          <p:nvPr/>
        </p:nvSpPr>
        <p:spPr>
          <a:xfrm>
            <a:off x="1354742" y="8146243"/>
            <a:ext cx="592379" cy="597963"/>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00"/>
          </a:solid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04;p10"/>
          <p:cNvSpPr/>
          <p:nvPr/>
        </p:nvSpPr>
        <p:spPr>
          <a:xfrm>
            <a:off x="17337409" y="84640"/>
            <a:ext cx="592379" cy="597963"/>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00"/>
          </a:solid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4;p10"/>
          <p:cNvSpPr/>
          <p:nvPr/>
        </p:nvSpPr>
        <p:spPr>
          <a:xfrm>
            <a:off x="8276911" y="9097267"/>
            <a:ext cx="592379" cy="597963"/>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00"/>
          </a:solid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7;p10"/>
          <p:cNvSpPr/>
          <p:nvPr/>
        </p:nvSpPr>
        <p:spPr>
          <a:xfrm rot="796591">
            <a:off x="10285817" y="17594"/>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rgbClr val="FFFF00"/>
          </a:solidFill>
          <a:ln>
            <a:solidFill>
              <a:srgbClr val="FFFF00"/>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 name="Google Shape;67;p10"/>
          <p:cNvSpPr/>
          <p:nvPr/>
        </p:nvSpPr>
        <p:spPr>
          <a:xfrm rot="796591">
            <a:off x="3736624" y="10184920"/>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rgbClr val="FFFF00"/>
          </a:solidFill>
          <a:ln>
            <a:solidFill>
              <a:srgbClr val="FFFF00"/>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 name="Google Shape;67;p10"/>
          <p:cNvSpPr/>
          <p:nvPr/>
        </p:nvSpPr>
        <p:spPr>
          <a:xfrm rot="796591">
            <a:off x="1052295" y="627292"/>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 name="Google Shape;67;p10"/>
          <p:cNvSpPr/>
          <p:nvPr/>
        </p:nvSpPr>
        <p:spPr>
          <a:xfrm rot="796591">
            <a:off x="11604874" y="8785587"/>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 name="Estrella de 5 puntas 15"/>
          <p:cNvSpPr/>
          <p:nvPr/>
        </p:nvSpPr>
        <p:spPr>
          <a:xfrm>
            <a:off x="5736933" y="119673"/>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Google Shape;110;p10"/>
          <p:cNvSpPr/>
          <p:nvPr/>
        </p:nvSpPr>
        <p:spPr>
          <a:xfrm rot="19829711">
            <a:off x="5660763" y="8269500"/>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rgbClr val="FFFF00"/>
          </a:solidFill>
          <a:ln>
            <a:noFill/>
          </a:ln>
        </p:spPr>
      </p:sp>
      <p:sp>
        <p:nvSpPr>
          <p:cNvPr id="18" name="Google Shape;110;p10"/>
          <p:cNvSpPr/>
          <p:nvPr/>
        </p:nvSpPr>
        <p:spPr>
          <a:xfrm rot="19829711">
            <a:off x="4992089" y="2619076"/>
            <a:ext cx="650397" cy="554805"/>
          </a:xfrm>
          <a:custGeom>
            <a:avLst/>
            <a:gdLst/>
            <a:ahLst/>
            <a:cxnLst/>
            <a:rect l="l" t="t" r="r" b="b"/>
            <a:pathLst>
              <a:path w="812800" h="711200" extrusionOk="0">
                <a:moveTo>
                  <a:pt x="406400" y="0"/>
                </a:moveTo>
                <a:lnTo>
                  <a:pt x="812800" y="711200"/>
                </a:lnTo>
                <a:lnTo>
                  <a:pt x="0" y="711200"/>
                </a:lnTo>
                <a:lnTo>
                  <a:pt x="406400" y="0"/>
                </a:lnTo>
                <a:close/>
              </a:path>
            </a:pathLst>
          </a:custGeom>
          <a:solidFill>
            <a:srgbClr val="FFFF00"/>
          </a:solidFill>
          <a:ln>
            <a:noFill/>
          </a:ln>
        </p:spPr>
      </p:sp>
    </p:spTree>
    <p:extLst>
      <p:ext uri="{BB962C8B-B14F-4D97-AF65-F5344CB8AC3E}">
        <p14:creationId xmlns:p14="http://schemas.microsoft.com/office/powerpoint/2010/main" val="363604325"/>
      </p:ext>
    </p:extLst>
  </p:cSld>
  <p:clrMapOvr>
    <a:masterClrMapping/>
  </p:clrMapOvr>
  <p:transition spd="slow">
    <p:push dir="u"/>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Imagen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67892" y="23046"/>
            <a:ext cx="12330522" cy="10263954"/>
          </a:xfrm>
          <a:prstGeom prst="rect">
            <a:avLst/>
          </a:prstGeom>
        </p:spPr>
      </p:pic>
      <p:pic>
        <p:nvPicPr>
          <p:cNvPr id="5" name="Picture 2" descr="Mercado Libre cambia su logo y toma medidas contra la especulación -  ExpokNew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841352" y="8571859"/>
            <a:ext cx="1782723" cy="900275"/>
          </a:xfrm>
          <a:prstGeom prst="rect">
            <a:avLst/>
          </a:prstGeom>
          <a:noFill/>
          <a:extLst>
            <a:ext uri="{909E8E84-426E-40DD-AFC4-6F175D3DCCD1}">
              <a14:hiddenFill xmlns:a14="http://schemas.microsoft.com/office/drawing/2010/main">
                <a:solidFill>
                  <a:srgbClr val="FFFFFF"/>
                </a:solidFill>
              </a14:hiddenFill>
            </a:ext>
          </a:extLst>
        </p:spPr>
      </p:pic>
      <p:sp>
        <p:nvSpPr>
          <p:cNvPr id="6" name="Google Shape;104;p10"/>
          <p:cNvSpPr/>
          <p:nvPr/>
        </p:nvSpPr>
        <p:spPr>
          <a:xfrm>
            <a:off x="17164863" y="5584722"/>
            <a:ext cx="592379" cy="597963"/>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00"/>
          </a:solid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04;p10"/>
          <p:cNvSpPr/>
          <p:nvPr/>
        </p:nvSpPr>
        <p:spPr>
          <a:xfrm>
            <a:off x="72501" y="9173152"/>
            <a:ext cx="592379" cy="597963"/>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00"/>
          </a:solid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04;p10"/>
          <p:cNvSpPr/>
          <p:nvPr/>
        </p:nvSpPr>
        <p:spPr>
          <a:xfrm>
            <a:off x="1652893" y="4107256"/>
            <a:ext cx="592379" cy="597963"/>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00"/>
          </a:solid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04;p10"/>
          <p:cNvSpPr/>
          <p:nvPr/>
        </p:nvSpPr>
        <p:spPr>
          <a:xfrm>
            <a:off x="17991810" y="1737560"/>
            <a:ext cx="592379" cy="597963"/>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00"/>
          </a:solid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67;p10"/>
          <p:cNvSpPr/>
          <p:nvPr/>
        </p:nvSpPr>
        <p:spPr>
          <a:xfrm rot="796591">
            <a:off x="16126732" y="508444"/>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rgbClr val="FFFF00"/>
          </a:solidFill>
          <a:ln>
            <a:solidFill>
              <a:srgbClr val="FFFF00"/>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 name="Google Shape;67;p10"/>
          <p:cNvSpPr/>
          <p:nvPr/>
        </p:nvSpPr>
        <p:spPr>
          <a:xfrm rot="796591">
            <a:off x="614318" y="7085807"/>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rgbClr val="FFFF00"/>
          </a:solidFill>
          <a:ln>
            <a:solidFill>
              <a:srgbClr val="FFFF00"/>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 name="Google Shape;67;p10"/>
          <p:cNvSpPr/>
          <p:nvPr/>
        </p:nvSpPr>
        <p:spPr>
          <a:xfrm rot="796591">
            <a:off x="-442455" y="813293"/>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rgbClr val="FFFF00"/>
          </a:solidFill>
          <a:ln>
            <a:solidFill>
              <a:srgbClr val="FFFF00"/>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 name="Google Shape;67;p10"/>
          <p:cNvSpPr/>
          <p:nvPr/>
        </p:nvSpPr>
        <p:spPr>
          <a:xfrm rot="796591">
            <a:off x="16058244" y="2933118"/>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 name="Google Shape;67;p10"/>
          <p:cNvSpPr/>
          <p:nvPr/>
        </p:nvSpPr>
        <p:spPr>
          <a:xfrm rot="796591">
            <a:off x="-1124297" y="4971878"/>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 name="Estrella de 5 puntas 14"/>
          <p:cNvSpPr/>
          <p:nvPr/>
        </p:nvSpPr>
        <p:spPr>
          <a:xfrm>
            <a:off x="17461053" y="7567335"/>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Estrella de 5 puntas 15"/>
          <p:cNvSpPr/>
          <p:nvPr/>
        </p:nvSpPr>
        <p:spPr>
          <a:xfrm>
            <a:off x="368690" y="1908838"/>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Estrella de 5 puntas 16"/>
          <p:cNvSpPr/>
          <p:nvPr/>
        </p:nvSpPr>
        <p:spPr>
          <a:xfrm>
            <a:off x="15586217" y="3889605"/>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Google Shape;110;p10"/>
          <p:cNvSpPr/>
          <p:nvPr/>
        </p:nvSpPr>
        <p:spPr>
          <a:xfrm rot="19829711">
            <a:off x="1259225" y="8287310"/>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rgbClr val="FFFF00"/>
          </a:solidFill>
          <a:ln>
            <a:noFill/>
          </a:ln>
        </p:spPr>
      </p:sp>
      <p:sp>
        <p:nvSpPr>
          <p:cNvPr id="19" name="Google Shape;110;p10"/>
          <p:cNvSpPr/>
          <p:nvPr/>
        </p:nvSpPr>
        <p:spPr>
          <a:xfrm rot="19829711">
            <a:off x="15939318" y="6781692"/>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rgbClr val="FFFF00"/>
          </a:solidFill>
          <a:ln>
            <a:noFill/>
          </a:ln>
        </p:spPr>
      </p:sp>
    </p:spTree>
    <p:extLst>
      <p:ext uri="{BB962C8B-B14F-4D97-AF65-F5344CB8AC3E}">
        <p14:creationId xmlns:p14="http://schemas.microsoft.com/office/powerpoint/2010/main" val="315046770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Google Shape;144;p12"/>
          <p:cNvSpPr txBox="1"/>
          <p:nvPr/>
        </p:nvSpPr>
        <p:spPr>
          <a:xfrm>
            <a:off x="3694145" y="514506"/>
            <a:ext cx="10837364" cy="960135"/>
          </a:xfrm>
          <a:prstGeom prst="rect">
            <a:avLst/>
          </a:prstGeom>
          <a:noFill/>
          <a:ln>
            <a:noFill/>
          </a:ln>
          <a:effectLst>
            <a:glow rad="228600">
              <a:schemeClr val="accent5">
                <a:satMod val="175000"/>
                <a:alpha val="40000"/>
              </a:schemeClr>
            </a:glow>
            <a:outerShdw blurRad="50800" dist="38100" dir="18900000" algn="bl" rotWithShape="0">
              <a:prstClr val="black">
                <a:alpha val="40000"/>
              </a:prstClr>
            </a:outerShdw>
          </a:effectLst>
        </p:spPr>
        <p:txBody>
          <a:bodyPr spcFirstLastPara="1" wrap="square" lIns="0" tIns="0" rIns="0" bIns="0" anchor="t" anchorCtr="0">
            <a:spAutoFit/>
          </a:bodyPr>
          <a:lstStyle/>
          <a:p>
            <a:pPr marL="0" marR="0" lvl="0" indent="0" algn="ctr" rtl="0">
              <a:lnSpc>
                <a:spcPct val="120003"/>
              </a:lnSpc>
              <a:spcBef>
                <a:spcPts val="0"/>
              </a:spcBef>
              <a:spcAft>
                <a:spcPts val="0"/>
              </a:spcAft>
              <a:buNone/>
            </a:pPr>
            <a:r>
              <a:rPr lang="es-ES" sz="5199" b="1" i="1" dirty="0">
                <a:solidFill>
                  <a:schemeClr val="tx1"/>
                </a:solidFill>
                <a:effectLst>
                  <a:outerShdw blurRad="38100" dist="38100" dir="2700000" algn="tl">
                    <a:srgbClr val="000000">
                      <a:alpha val="43137"/>
                    </a:srgbClr>
                  </a:outerShdw>
                </a:effectLst>
              </a:rPr>
              <a:t>HILO ( EJ: ID = 3 DE PREGUNTA )</a:t>
            </a:r>
            <a:endParaRPr dirty="0">
              <a:solidFill>
                <a:schemeClr val="tx1"/>
              </a:solidFill>
              <a:effectLst>
                <a:outerShdw blurRad="38100" dist="38100" dir="2700000" algn="tl">
                  <a:srgbClr val="000000">
                    <a:alpha val="43137"/>
                  </a:srgbClr>
                </a:outerShdw>
              </a:effectLst>
            </a:endParaRPr>
          </a:p>
        </p:txBody>
      </p:sp>
      <p:sp>
        <p:nvSpPr>
          <p:cNvPr id="6" name="Rectángulo redondeado 5"/>
          <p:cNvSpPr/>
          <p:nvPr/>
        </p:nvSpPr>
        <p:spPr>
          <a:xfrm>
            <a:off x="3694145" y="494592"/>
            <a:ext cx="10790782" cy="999965"/>
          </a:xfrm>
          <a:prstGeom prst="roundRect">
            <a:avLst/>
          </a:prstGeom>
          <a:no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Imagen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54800" y="1809129"/>
            <a:ext cx="11203401" cy="8062235"/>
          </a:xfrm>
          <a:prstGeom prst="rect">
            <a:avLst/>
          </a:prstGeom>
        </p:spPr>
      </p:pic>
      <p:pic>
        <p:nvPicPr>
          <p:cNvPr id="8" name="Picture 2" descr="Mercado Libre cambia su logo y toma medidas contra la especulación -  ExpokNew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745099" y="8427481"/>
            <a:ext cx="1782723" cy="900275"/>
          </a:xfrm>
          <a:prstGeom prst="rect">
            <a:avLst/>
          </a:prstGeom>
          <a:noFill/>
          <a:extLst>
            <a:ext uri="{909E8E84-426E-40DD-AFC4-6F175D3DCCD1}">
              <a14:hiddenFill xmlns:a14="http://schemas.microsoft.com/office/drawing/2010/main">
                <a:solidFill>
                  <a:srgbClr val="FFFFFF"/>
                </a:solidFill>
              </a14:hiddenFill>
            </a:ext>
          </a:extLst>
        </p:spPr>
      </p:pic>
      <p:sp>
        <p:nvSpPr>
          <p:cNvPr id="9" name="Google Shape;104;p10"/>
          <p:cNvSpPr/>
          <p:nvPr/>
        </p:nvSpPr>
        <p:spPr>
          <a:xfrm>
            <a:off x="1775523" y="5840246"/>
            <a:ext cx="592379" cy="597963"/>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00"/>
          </a:solid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4;p10"/>
          <p:cNvSpPr/>
          <p:nvPr/>
        </p:nvSpPr>
        <p:spPr>
          <a:xfrm>
            <a:off x="16134976" y="1850900"/>
            <a:ext cx="592379" cy="597963"/>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00"/>
          </a:solid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04;p10"/>
          <p:cNvSpPr/>
          <p:nvPr/>
        </p:nvSpPr>
        <p:spPr>
          <a:xfrm>
            <a:off x="793268" y="974327"/>
            <a:ext cx="592379" cy="597963"/>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00"/>
          </a:solid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67;p10"/>
          <p:cNvSpPr/>
          <p:nvPr/>
        </p:nvSpPr>
        <p:spPr>
          <a:xfrm rot="796591">
            <a:off x="16498823" y="599446"/>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rgbClr val="FFFF00"/>
          </a:solidFill>
          <a:ln>
            <a:solidFill>
              <a:srgbClr val="FFFF00"/>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 name="Google Shape;67;p10"/>
          <p:cNvSpPr/>
          <p:nvPr/>
        </p:nvSpPr>
        <p:spPr>
          <a:xfrm rot="796591">
            <a:off x="524012" y="4053850"/>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rgbClr val="FFFF00"/>
          </a:solidFill>
          <a:ln>
            <a:solidFill>
              <a:srgbClr val="FFFF00"/>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 name="Google Shape;67;p10"/>
          <p:cNvSpPr/>
          <p:nvPr/>
        </p:nvSpPr>
        <p:spPr>
          <a:xfrm rot="796591">
            <a:off x="16847199" y="3564334"/>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 name="Google Shape;67;p10"/>
          <p:cNvSpPr/>
          <p:nvPr/>
        </p:nvSpPr>
        <p:spPr>
          <a:xfrm rot="796591">
            <a:off x="-403531" y="9080387"/>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7" name="Estrella de 5 puntas 16"/>
          <p:cNvSpPr/>
          <p:nvPr/>
        </p:nvSpPr>
        <p:spPr>
          <a:xfrm>
            <a:off x="16134976" y="6781242"/>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Estrella de 5 puntas 17"/>
          <p:cNvSpPr/>
          <p:nvPr/>
        </p:nvSpPr>
        <p:spPr>
          <a:xfrm>
            <a:off x="15433817" y="4369185"/>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Estrella de 5 puntas 18"/>
          <p:cNvSpPr/>
          <p:nvPr/>
        </p:nvSpPr>
        <p:spPr>
          <a:xfrm>
            <a:off x="793268" y="7661135"/>
            <a:ext cx="826947" cy="682050"/>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Google Shape;110;p10"/>
          <p:cNvSpPr/>
          <p:nvPr/>
        </p:nvSpPr>
        <p:spPr>
          <a:xfrm rot="19829711">
            <a:off x="17228038" y="5308056"/>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rgbClr val="FFFF00"/>
          </a:solidFill>
          <a:ln>
            <a:noFill/>
          </a:ln>
        </p:spPr>
      </p:sp>
      <p:sp>
        <p:nvSpPr>
          <p:cNvPr id="21" name="Google Shape;110;p10"/>
          <p:cNvSpPr/>
          <p:nvPr/>
        </p:nvSpPr>
        <p:spPr>
          <a:xfrm rot="19829711">
            <a:off x="2095025" y="2362859"/>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rgbClr val="FFFF00"/>
          </a:solidFill>
          <a:ln>
            <a:noFill/>
          </a:ln>
        </p:spPr>
      </p:sp>
    </p:spTree>
    <p:extLst>
      <p:ext uri="{BB962C8B-B14F-4D97-AF65-F5344CB8AC3E}">
        <p14:creationId xmlns:p14="http://schemas.microsoft.com/office/powerpoint/2010/main" val="119947281"/>
      </p:ext>
    </p:extLst>
  </p:cSld>
  <p:clrMapOvr>
    <a:masterClrMapping/>
  </p:clrMapOvr>
  <p:transition spd="slow">
    <p:push dir="u"/>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Google Shape;110;p10"/>
          <p:cNvSpPr/>
          <p:nvPr/>
        </p:nvSpPr>
        <p:spPr>
          <a:xfrm rot="19829711">
            <a:off x="5237599" y="4560460"/>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rgbClr val="FFFF00"/>
          </a:solidFill>
          <a:ln>
            <a:noFill/>
          </a:ln>
        </p:spPr>
      </p:sp>
      <p:sp>
        <p:nvSpPr>
          <p:cNvPr id="22" name="Estrella de 5 puntas 21"/>
          <p:cNvSpPr/>
          <p:nvPr/>
        </p:nvSpPr>
        <p:spPr>
          <a:xfrm>
            <a:off x="14748178" y="4409382"/>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Google Shape;67;p10"/>
          <p:cNvSpPr/>
          <p:nvPr/>
        </p:nvSpPr>
        <p:spPr>
          <a:xfrm rot="454440">
            <a:off x="2485640" y="4859503"/>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 name="Google Shape;67;p10"/>
          <p:cNvSpPr/>
          <p:nvPr/>
        </p:nvSpPr>
        <p:spPr>
          <a:xfrm rot="796591">
            <a:off x="7866647" y="4677739"/>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rgbClr val="FFFF00"/>
          </a:solidFill>
          <a:ln>
            <a:solidFill>
              <a:srgbClr val="FFFF00"/>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pic>
        <p:nvPicPr>
          <p:cNvPr id="4" name="Imagen 3"/>
          <p:cNvPicPr>
            <a:picLocks noChangeAspect="1"/>
          </p:cNvPicPr>
          <p:nvPr/>
        </p:nvPicPr>
        <p:blipFill rotWithShape="1">
          <a:blip r:embed="rId2">
            <a:extLst>
              <a:ext uri="{28A0092B-C50C-407E-A947-70E740481C1C}">
                <a14:useLocalDpi xmlns:a14="http://schemas.microsoft.com/office/drawing/2010/main" val="0"/>
              </a:ext>
            </a:extLst>
          </a:blip>
          <a:srcRect r="47546" b="-1616"/>
          <a:stretch/>
        </p:blipFill>
        <p:spPr>
          <a:xfrm>
            <a:off x="0" y="3340552"/>
            <a:ext cx="18288000" cy="1439267"/>
          </a:xfrm>
          <a:prstGeom prst="rect">
            <a:avLst/>
          </a:prstGeom>
        </p:spPr>
      </p:pic>
      <p:pic>
        <p:nvPicPr>
          <p:cNvPr id="5" name="Imagen 4"/>
          <p:cNvPicPr>
            <a:picLocks noChangeAspect="1"/>
          </p:cNvPicPr>
          <p:nvPr/>
        </p:nvPicPr>
        <p:blipFill rotWithShape="1">
          <a:blip r:embed="rId2">
            <a:extLst>
              <a:ext uri="{28A0092B-C50C-407E-A947-70E740481C1C}">
                <a14:useLocalDpi xmlns:a14="http://schemas.microsoft.com/office/drawing/2010/main" val="0"/>
              </a:ext>
            </a:extLst>
          </a:blip>
          <a:srcRect l="52318" t="-15455"/>
          <a:stretch/>
        </p:blipFill>
        <p:spPr>
          <a:xfrm>
            <a:off x="-92254" y="4779819"/>
            <a:ext cx="18380254" cy="1808017"/>
          </a:xfrm>
          <a:prstGeom prst="rect">
            <a:avLst/>
          </a:prstGeom>
        </p:spPr>
      </p:pic>
      <p:pic>
        <p:nvPicPr>
          <p:cNvPr id="6" name="Picture 2" descr="Mercado Libre cambia su logo y toma medidas contra la especulación -  ExpokNew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576657" y="8475608"/>
            <a:ext cx="1782723" cy="900275"/>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Mercado Libre cambia su logo y toma medidas contra la especulación -  ExpokNew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29900" y="1571815"/>
            <a:ext cx="1782723" cy="900275"/>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Mercado Libre cambia su logo y toma medidas contra la especulación -  ExpokNew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02869" y="7786033"/>
            <a:ext cx="954732" cy="482140"/>
          </a:xfrm>
          <a:prstGeom prst="rect">
            <a:avLst/>
          </a:prstGeom>
          <a:noFill/>
          <a:extLst>
            <a:ext uri="{909E8E84-426E-40DD-AFC4-6F175D3DCCD1}">
              <a14:hiddenFill xmlns:a14="http://schemas.microsoft.com/office/drawing/2010/main">
                <a:solidFill>
                  <a:srgbClr val="FFFFFF"/>
                </a:solidFill>
              </a14:hiddenFill>
            </a:ext>
          </a:extLst>
        </p:spPr>
      </p:pic>
      <p:sp>
        <p:nvSpPr>
          <p:cNvPr id="9" name="Google Shape;104;p10"/>
          <p:cNvSpPr/>
          <p:nvPr/>
        </p:nvSpPr>
        <p:spPr>
          <a:xfrm>
            <a:off x="584721" y="8925744"/>
            <a:ext cx="592379" cy="597963"/>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00"/>
          </a:solid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4;p10"/>
          <p:cNvSpPr/>
          <p:nvPr/>
        </p:nvSpPr>
        <p:spPr>
          <a:xfrm>
            <a:off x="1675584" y="671736"/>
            <a:ext cx="592379" cy="597963"/>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00"/>
          </a:solid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04;p10"/>
          <p:cNvSpPr/>
          <p:nvPr/>
        </p:nvSpPr>
        <p:spPr>
          <a:xfrm>
            <a:off x="11477311" y="1270506"/>
            <a:ext cx="592379" cy="597963"/>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00"/>
          </a:solid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04;p10"/>
          <p:cNvSpPr/>
          <p:nvPr/>
        </p:nvSpPr>
        <p:spPr>
          <a:xfrm>
            <a:off x="9824974" y="8925745"/>
            <a:ext cx="592379" cy="597963"/>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00"/>
          </a:solid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04;p10"/>
          <p:cNvSpPr/>
          <p:nvPr/>
        </p:nvSpPr>
        <p:spPr>
          <a:xfrm>
            <a:off x="17709668" y="17438"/>
            <a:ext cx="592379" cy="597963"/>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00"/>
          </a:solid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67;p10"/>
          <p:cNvSpPr/>
          <p:nvPr/>
        </p:nvSpPr>
        <p:spPr>
          <a:xfrm rot="796591">
            <a:off x="5693351" y="8373529"/>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rgbClr val="FFFF00"/>
          </a:solidFill>
          <a:ln>
            <a:solidFill>
              <a:srgbClr val="FFFF00"/>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 name="Google Shape;67;p10"/>
          <p:cNvSpPr/>
          <p:nvPr/>
        </p:nvSpPr>
        <p:spPr>
          <a:xfrm rot="796591">
            <a:off x="9226338" y="202768"/>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rgbClr val="FFFF00"/>
          </a:solidFill>
          <a:ln>
            <a:solidFill>
              <a:srgbClr val="FFFF00"/>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7" name="Google Shape;67;p10"/>
          <p:cNvSpPr/>
          <p:nvPr/>
        </p:nvSpPr>
        <p:spPr>
          <a:xfrm rot="796591">
            <a:off x="12560082" y="7567737"/>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9" name="Estrella de 5 puntas 18"/>
          <p:cNvSpPr/>
          <p:nvPr/>
        </p:nvSpPr>
        <p:spPr>
          <a:xfrm>
            <a:off x="14748179" y="1656476"/>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Estrella de 5 puntas 19"/>
          <p:cNvSpPr/>
          <p:nvPr/>
        </p:nvSpPr>
        <p:spPr>
          <a:xfrm>
            <a:off x="8317053" y="6974636"/>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Estrella de 5 puntas 20"/>
          <p:cNvSpPr/>
          <p:nvPr/>
        </p:nvSpPr>
        <p:spPr>
          <a:xfrm>
            <a:off x="7903579" y="1206338"/>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Google Shape;110;p10"/>
          <p:cNvSpPr/>
          <p:nvPr/>
        </p:nvSpPr>
        <p:spPr>
          <a:xfrm rot="19829711">
            <a:off x="772710" y="2008519"/>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rgbClr val="FFFF00"/>
          </a:solidFill>
          <a:ln>
            <a:noFill/>
          </a:ln>
        </p:spPr>
      </p:sp>
      <p:sp>
        <p:nvSpPr>
          <p:cNvPr id="24" name="Google Shape;110;p10"/>
          <p:cNvSpPr/>
          <p:nvPr/>
        </p:nvSpPr>
        <p:spPr>
          <a:xfrm rot="19829711">
            <a:off x="14037392" y="385007"/>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rgbClr val="FFFF00"/>
          </a:solidFill>
          <a:ln>
            <a:noFill/>
          </a:ln>
        </p:spPr>
      </p:sp>
      <p:sp>
        <p:nvSpPr>
          <p:cNvPr id="26" name="Google Shape;110;p10"/>
          <p:cNvSpPr/>
          <p:nvPr/>
        </p:nvSpPr>
        <p:spPr>
          <a:xfrm rot="19829711">
            <a:off x="3055266" y="9181821"/>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rgbClr val="FFFF00"/>
          </a:solidFill>
          <a:ln>
            <a:noFill/>
          </a:ln>
        </p:spPr>
      </p:sp>
    </p:spTree>
    <p:extLst>
      <p:ext uri="{BB962C8B-B14F-4D97-AF65-F5344CB8AC3E}">
        <p14:creationId xmlns:p14="http://schemas.microsoft.com/office/powerpoint/2010/main" val="67577601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Google Shape;144;p12"/>
          <p:cNvSpPr txBox="1"/>
          <p:nvPr/>
        </p:nvSpPr>
        <p:spPr>
          <a:xfrm>
            <a:off x="2743202" y="838100"/>
            <a:ext cx="12635344" cy="1920269"/>
          </a:xfrm>
          <a:prstGeom prst="rect">
            <a:avLst/>
          </a:prstGeom>
          <a:noFill/>
          <a:ln>
            <a:noFill/>
          </a:ln>
          <a:effectLst>
            <a:glow rad="228600">
              <a:schemeClr val="accent5">
                <a:satMod val="175000"/>
                <a:alpha val="40000"/>
              </a:schemeClr>
            </a:glow>
            <a:outerShdw blurRad="50800" dist="38100" dir="18900000" algn="bl" rotWithShape="0">
              <a:prstClr val="black">
                <a:alpha val="40000"/>
              </a:prstClr>
            </a:outerShdw>
          </a:effectLst>
        </p:spPr>
        <p:txBody>
          <a:bodyPr spcFirstLastPara="1" wrap="square" lIns="0" tIns="0" rIns="0" bIns="0" anchor="t" anchorCtr="0">
            <a:spAutoFit/>
          </a:bodyPr>
          <a:lstStyle/>
          <a:p>
            <a:pPr marL="0" marR="0" lvl="0" indent="0" algn="ctr" rtl="0">
              <a:lnSpc>
                <a:spcPct val="120003"/>
              </a:lnSpc>
              <a:spcBef>
                <a:spcPts val="0"/>
              </a:spcBef>
              <a:spcAft>
                <a:spcPts val="0"/>
              </a:spcAft>
              <a:buNone/>
            </a:pPr>
            <a:r>
              <a:rPr lang="es-ES" sz="5199" b="1" i="1" dirty="0">
                <a:solidFill>
                  <a:schemeClr val="tx1"/>
                </a:solidFill>
                <a:effectLst>
                  <a:outerShdw blurRad="38100" dist="38100" dir="2700000" algn="tl">
                    <a:srgbClr val="000000">
                      <a:alpha val="43137"/>
                    </a:srgbClr>
                  </a:outerShdw>
                </a:effectLst>
              </a:rPr>
              <a:t>CANTIDAD DE PRODUCTOS VENDIDOS POR USUARIO</a:t>
            </a:r>
            <a:endParaRPr dirty="0">
              <a:solidFill>
                <a:schemeClr val="tx1"/>
              </a:solidFill>
              <a:effectLst>
                <a:outerShdw blurRad="38100" dist="38100" dir="2700000" algn="tl">
                  <a:srgbClr val="000000">
                    <a:alpha val="43137"/>
                  </a:srgbClr>
                </a:outerShdw>
              </a:effectLst>
            </a:endParaRPr>
          </a:p>
        </p:txBody>
      </p:sp>
      <p:sp>
        <p:nvSpPr>
          <p:cNvPr id="5" name="Rectángulo redondeado 4"/>
          <p:cNvSpPr/>
          <p:nvPr/>
        </p:nvSpPr>
        <p:spPr>
          <a:xfrm>
            <a:off x="2660075" y="706581"/>
            <a:ext cx="12801598" cy="2183309"/>
          </a:xfrm>
          <a:prstGeom prst="roundRect">
            <a:avLst/>
          </a:prstGeom>
          <a:no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Imagen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76108" y="3152930"/>
            <a:ext cx="12319311" cy="6646995"/>
          </a:xfrm>
          <a:prstGeom prst="rect">
            <a:avLst/>
          </a:prstGeom>
        </p:spPr>
      </p:pic>
      <p:sp>
        <p:nvSpPr>
          <p:cNvPr id="8" name="CuadroTexto 7"/>
          <p:cNvSpPr txBox="1"/>
          <p:nvPr/>
        </p:nvSpPr>
        <p:spPr>
          <a:xfrm>
            <a:off x="15898091" y="9040091"/>
            <a:ext cx="1300356" cy="523220"/>
          </a:xfrm>
          <a:prstGeom prst="rect">
            <a:avLst/>
          </a:prstGeom>
          <a:noFill/>
        </p:spPr>
        <p:txBody>
          <a:bodyPr wrap="none" rtlCol="0">
            <a:spAutoFit/>
          </a:bodyPr>
          <a:lstStyle/>
          <a:p>
            <a:r>
              <a:rPr lang="es-ES" sz="2800" b="1" dirty="0">
                <a:solidFill>
                  <a:schemeClr val="tx1"/>
                </a:solidFill>
              </a:rPr>
              <a:t>SIGUE</a:t>
            </a:r>
            <a:endParaRPr lang="en-US" sz="2800" b="1" dirty="0">
              <a:solidFill>
                <a:schemeClr val="tx1"/>
              </a:solidFill>
            </a:endParaRPr>
          </a:p>
        </p:txBody>
      </p:sp>
      <p:pic>
        <p:nvPicPr>
          <p:cNvPr id="9" name="Picture 2" descr="Mercado Libre cambia su logo y toma medidas contra la especulación -  ExpokNew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656907" y="7849965"/>
            <a:ext cx="1782723" cy="900275"/>
          </a:xfrm>
          <a:prstGeom prst="rect">
            <a:avLst/>
          </a:prstGeom>
          <a:noFill/>
          <a:extLst>
            <a:ext uri="{909E8E84-426E-40DD-AFC4-6F175D3DCCD1}">
              <a14:hiddenFill xmlns:a14="http://schemas.microsoft.com/office/drawing/2010/main">
                <a:solidFill>
                  <a:srgbClr val="FFFFFF"/>
                </a:solidFill>
              </a14:hiddenFill>
            </a:ext>
          </a:extLst>
        </p:spPr>
      </p:pic>
      <p:sp>
        <p:nvSpPr>
          <p:cNvPr id="10" name="Google Shape;104;p10"/>
          <p:cNvSpPr/>
          <p:nvPr/>
        </p:nvSpPr>
        <p:spPr>
          <a:xfrm>
            <a:off x="16741020" y="3240355"/>
            <a:ext cx="592379" cy="597963"/>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00"/>
          </a:solid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04;p10"/>
          <p:cNvSpPr/>
          <p:nvPr/>
        </p:nvSpPr>
        <p:spPr>
          <a:xfrm>
            <a:off x="788347" y="924636"/>
            <a:ext cx="592379" cy="597963"/>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00"/>
          </a:solid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04;p10"/>
          <p:cNvSpPr/>
          <p:nvPr/>
        </p:nvSpPr>
        <p:spPr>
          <a:xfrm>
            <a:off x="0" y="9563311"/>
            <a:ext cx="592379" cy="597963"/>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00"/>
          </a:solid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67;p10"/>
          <p:cNvSpPr/>
          <p:nvPr/>
        </p:nvSpPr>
        <p:spPr>
          <a:xfrm rot="796591">
            <a:off x="16142384" y="5482766"/>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rgbClr val="FFFF00"/>
          </a:solidFill>
          <a:ln>
            <a:solidFill>
              <a:srgbClr val="FFFF00"/>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 name="Google Shape;67;p10"/>
          <p:cNvSpPr/>
          <p:nvPr/>
        </p:nvSpPr>
        <p:spPr>
          <a:xfrm rot="796591">
            <a:off x="-598637" y="4799807"/>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rgbClr val="FFFF00"/>
          </a:solidFill>
          <a:ln>
            <a:solidFill>
              <a:srgbClr val="FFFF00"/>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 name="Google Shape;67;p10"/>
          <p:cNvSpPr/>
          <p:nvPr/>
        </p:nvSpPr>
        <p:spPr>
          <a:xfrm rot="796591">
            <a:off x="16740549" y="431172"/>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 name="Google Shape;67;p10"/>
          <p:cNvSpPr/>
          <p:nvPr/>
        </p:nvSpPr>
        <p:spPr>
          <a:xfrm rot="796591">
            <a:off x="419298" y="7493473"/>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7" name="Estrella de 5 puntas 16"/>
          <p:cNvSpPr/>
          <p:nvPr/>
        </p:nvSpPr>
        <p:spPr>
          <a:xfrm>
            <a:off x="1315706" y="2886527"/>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Estrella de 5 puntas 17"/>
          <p:cNvSpPr/>
          <p:nvPr/>
        </p:nvSpPr>
        <p:spPr>
          <a:xfrm>
            <a:off x="16451388" y="1349597"/>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Google Shape;110;p10"/>
          <p:cNvSpPr/>
          <p:nvPr/>
        </p:nvSpPr>
        <p:spPr>
          <a:xfrm rot="19829711">
            <a:off x="1625073" y="9207389"/>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rgbClr val="FFFF00"/>
          </a:solidFill>
          <a:ln>
            <a:noFill/>
          </a:ln>
        </p:spPr>
      </p:sp>
      <p:sp>
        <p:nvSpPr>
          <p:cNvPr id="20" name="Google Shape;110;p10"/>
          <p:cNvSpPr/>
          <p:nvPr/>
        </p:nvSpPr>
        <p:spPr>
          <a:xfrm rot="19829711">
            <a:off x="1205309" y="6191878"/>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rgbClr val="FFFF00"/>
          </a:solidFill>
          <a:ln>
            <a:noFill/>
          </a:ln>
        </p:spPr>
      </p:sp>
    </p:spTree>
    <p:extLst>
      <p:ext uri="{BB962C8B-B14F-4D97-AF65-F5344CB8AC3E}">
        <p14:creationId xmlns:p14="http://schemas.microsoft.com/office/powerpoint/2010/main" val="2353784946"/>
      </p:ext>
    </p:extLst>
  </p:cSld>
  <p:clrMapOvr>
    <a:masterClrMapping/>
  </p:clrMapOvr>
  <p:transition spd="slow">
    <p:push dir="u"/>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Google Shape;110;p10"/>
          <p:cNvSpPr/>
          <p:nvPr/>
        </p:nvSpPr>
        <p:spPr>
          <a:xfrm rot="19829711">
            <a:off x="1635442" y="4153624"/>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rgbClr val="FFFF00"/>
          </a:solidFill>
          <a:ln>
            <a:noFill/>
          </a:ln>
        </p:spPr>
      </p:sp>
      <p:pic>
        <p:nvPicPr>
          <p:cNvPr id="4" name="Imagen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61309" y="-9707"/>
            <a:ext cx="13952230" cy="10296707"/>
          </a:xfrm>
          <a:prstGeom prst="rect">
            <a:avLst/>
          </a:prstGeom>
        </p:spPr>
      </p:pic>
      <p:pic>
        <p:nvPicPr>
          <p:cNvPr id="5" name="Picture 2" descr="Mercado Libre cambia su logo y toma medidas contra la especulación -  ExpokNew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322615" y="8644050"/>
            <a:ext cx="1782723" cy="900275"/>
          </a:xfrm>
          <a:prstGeom prst="rect">
            <a:avLst/>
          </a:prstGeom>
          <a:noFill/>
          <a:extLst>
            <a:ext uri="{909E8E84-426E-40DD-AFC4-6F175D3DCCD1}">
              <a14:hiddenFill xmlns:a14="http://schemas.microsoft.com/office/drawing/2010/main">
                <a:solidFill>
                  <a:srgbClr val="FFFFFF"/>
                </a:solidFill>
              </a14:hiddenFill>
            </a:ext>
          </a:extLst>
        </p:spPr>
      </p:pic>
      <p:sp>
        <p:nvSpPr>
          <p:cNvPr id="6" name="Google Shape;104;p10"/>
          <p:cNvSpPr/>
          <p:nvPr/>
        </p:nvSpPr>
        <p:spPr>
          <a:xfrm>
            <a:off x="1230111" y="9245343"/>
            <a:ext cx="592379" cy="597963"/>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00"/>
          </a:solid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04;p10"/>
          <p:cNvSpPr/>
          <p:nvPr/>
        </p:nvSpPr>
        <p:spPr>
          <a:xfrm>
            <a:off x="460472" y="1649328"/>
            <a:ext cx="592379" cy="597963"/>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00"/>
          </a:solid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04;p10"/>
          <p:cNvSpPr/>
          <p:nvPr/>
        </p:nvSpPr>
        <p:spPr>
          <a:xfrm>
            <a:off x="17268129" y="815138"/>
            <a:ext cx="592379" cy="597963"/>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00"/>
          </a:solid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67;p10"/>
          <p:cNvSpPr/>
          <p:nvPr/>
        </p:nvSpPr>
        <p:spPr>
          <a:xfrm rot="796591">
            <a:off x="17349157" y="3107365"/>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rgbClr val="FFFF00"/>
          </a:solidFill>
          <a:ln>
            <a:solidFill>
              <a:srgbClr val="FFFF00"/>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 name="Google Shape;67;p10"/>
          <p:cNvSpPr/>
          <p:nvPr/>
        </p:nvSpPr>
        <p:spPr>
          <a:xfrm rot="796591">
            <a:off x="-736326" y="5666079"/>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rgbClr val="FFFF00"/>
          </a:solidFill>
          <a:ln>
            <a:solidFill>
              <a:srgbClr val="FFFF00"/>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 name="Google Shape;67;p10"/>
          <p:cNvSpPr/>
          <p:nvPr/>
        </p:nvSpPr>
        <p:spPr>
          <a:xfrm rot="796591">
            <a:off x="16498823" y="7196050"/>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 name="Google Shape;67;p10"/>
          <p:cNvSpPr/>
          <p:nvPr/>
        </p:nvSpPr>
        <p:spPr>
          <a:xfrm rot="796591">
            <a:off x="-262877" y="193063"/>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 name="Estrella de 5 puntas 12"/>
          <p:cNvSpPr/>
          <p:nvPr/>
        </p:nvSpPr>
        <p:spPr>
          <a:xfrm>
            <a:off x="460472" y="7313625"/>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Estrella de 5 puntas 13"/>
          <p:cNvSpPr/>
          <p:nvPr/>
        </p:nvSpPr>
        <p:spPr>
          <a:xfrm>
            <a:off x="17150844" y="3770098"/>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Google Shape;110;p10"/>
          <p:cNvSpPr/>
          <p:nvPr/>
        </p:nvSpPr>
        <p:spPr>
          <a:xfrm rot="19829711">
            <a:off x="16365635" y="5483608"/>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rgbClr val="FFFF00"/>
          </a:solidFill>
          <a:ln>
            <a:noFill/>
          </a:ln>
        </p:spPr>
      </p:sp>
    </p:spTree>
    <p:extLst>
      <p:ext uri="{BB962C8B-B14F-4D97-AF65-F5344CB8AC3E}">
        <p14:creationId xmlns:p14="http://schemas.microsoft.com/office/powerpoint/2010/main" val="1216336158"/>
      </p:ext>
    </p:extLst>
  </p:cSld>
  <p:clrMapOvr>
    <a:masterClrMapping/>
  </p:clrMapOvr>
  <p:transition spd="slow">
    <p:push dir="u"/>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Google Shape;110;p10"/>
          <p:cNvSpPr/>
          <p:nvPr/>
        </p:nvSpPr>
        <p:spPr>
          <a:xfrm rot="19829711">
            <a:off x="3411898" y="9062076"/>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rgbClr val="FFFF00"/>
          </a:solidFill>
          <a:ln>
            <a:noFill/>
          </a:ln>
        </p:spPr>
      </p:sp>
      <p:sp>
        <p:nvSpPr>
          <p:cNvPr id="16" name="Estrella de 5 puntas 15"/>
          <p:cNvSpPr/>
          <p:nvPr/>
        </p:nvSpPr>
        <p:spPr>
          <a:xfrm>
            <a:off x="9490332" y="9181654"/>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Imagen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802826"/>
            <a:ext cx="18288000" cy="7543800"/>
          </a:xfrm>
          <a:prstGeom prst="rect">
            <a:avLst/>
          </a:prstGeom>
        </p:spPr>
      </p:pic>
      <p:sp>
        <p:nvSpPr>
          <p:cNvPr id="5" name="Google Shape;144;p12"/>
          <p:cNvSpPr txBox="1"/>
          <p:nvPr/>
        </p:nvSpPr>
        <p:spPr>
          <a:xfrm>
            <a:off x="6722917" y="526373"/>
            <a:ext cx="4468089" cy="960135"/>
          </a:xfrm>
          <a:prstGeom prst="rect">
            <a:avLst/>
          </a:prstGeom>
          <a:noFill/>
          <a:ln>
            <a:noFill/>
          </a:ln>
          <a:effectLst>
            <a:glow rad="228600">
              <a:schemeClr val="accent5">
                <a:satMod val="175000"/>
                <a:alpha val="40000"/>
              </a:schemeClr>
            </a:glow>
            <a:outerShdw blurRad="50800" dist="38100" dir="18900000" algn="bl" rotWithShape="0">
              <a:prstClr val="black">
                <a:alpha val="40000"/>
              </a:prstClr>
            </a:outerShdw>
          </a:effectLst>
        </p:spPr>
        <p:txBody>
          <a:bodyPr spcFirstLastPara="1" wrap="square" lIns="0" tIns="0" rIns="0" bIns="0" anchor="t" anchorCtr="0">
            <a:spAutoFit/>
          </a:bodyPr>
          <a:lstStyle/>
          <a:p>
            <a:pPr marL="0" marR="0" lvl="0" indent="0" algn="ctr" rtl="0">
              <a:lnSpc>
                <a:spcPct val="120003"/>
              </a:lnSpc>
              <a:spcBef>
                <a:spcPts val="0"/>
              </a:spcBef>
              <a:spcAft>
                <a:spcPts val="0"/>
              </a:spcAft>
              <a:buNone/>
            </a:pPr>
            <a:r>
              <a:rPr lang="es-ES" sz="5199" b="1" i="1" dirty="0">
                <a:solidFill>
                  <a:schemeClr val="tx1"/>
                </a:solidFill>
                <a:effectLst>
                  <a:outerShdw blurRad="38100" dist="38100" dir="2700000" algn="tl">
                    <a:srgbClr val="000000">
                      <a:alpha val="43137"/>
                    </a:srgbClr>
                  </a:outerShdw>
                </a:effectLst>
              </a:rPr>
              <a:t>Vista general</a:t>
            </a:r>
            <a:endParaRPr dirty="0">
              <a:solidFill>
                <a:schemeClr val="tx1"/>
              </a:solidFill>
              <a:effectLst>
                <a:outerShdw blurRad="38100" dist="38100" dir="2700000" algn="tl">
                  <a:srgbClr val="000000">
                    <a:alpha val="43137"/>
                  </a:srgbClr>
                </a:outerShdw>
              </a:effectLst>
            </a:endParaRPr>
          </a:p>
        </p:txBody>
      </p:sp>
      <p:sp>
        <p:nvSpPr>
          <p:cNvPr id="6" name="Rectángulo redondeado 5"/>
          <p:cNvSpPr/>
          <p:nvPr/>
        </p:nvSpPr>
        <p:spPr>
          <a:xfrm>
            <a:off x="6587835" y="526373"/>
            <a:ext cx="4738255" cy="960135"/>
          </a:xfrm>
          <a:prstGeom prst="roundRect">
            <a:avLst/>
          </a:prstGeom>
          <a:no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2" descr="Mercado Libre cambia su logo y toma medidas contra la especulación -  ExpokNew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106047" y="586233"/>
            <a:ext cx="1782723" cy="900275"/>
          </a:xfrm>
          <a:prstGeom prst="rect">
            <a:avLst/>
          </a:prstGeom>
          <a:noFill/>
          <a:extLst>
            <a:ext uri="{909E8E84-426E-40DD-AFC4-6F175D3DCCD1}">
              <a14:hiddenFill xmlns:a14="http://schemas.microsoft.com/office/drawing/2010/main">
                <a:solidFill>
                  <a:srgbClr val="FFFFFF"/>
                </a:solidFill>
              </a14:hiddenFill>
            </a:ext>
          </a:extLst>
        </p:spPr>
      </p:pic>
      <p:sp>
        <p:nvSpPr>
          <p:cNvPr id="8" name="Google Shape;104;p10"/>
          <p:cNvSpPr/>
          <p:nvPr/>
        </p:nvSpPr>
        <p:spPr>
          <a:xfrm>
            <a:off x="1379950" y="9545049"/>
            <a:ext cx="592379" cy="597963"/>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00"/>
          </a:solid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04;p10"/>
          <p:cNvSpPr/>
          <p:nvPr/>
        </p:nvSpPr>
        <p:spPr>
          <a:xfrm>
            <a:off x="13081521" y="9844031"/>
            <a:ext cx="592379" cy="597963"/>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00"/>
          </a:solid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4;p10"/>
          <p:cNvSpPr/>
          <p:nvPr/>
        </p:nvSpPr>
        <p:spPr>
          <a:xfrm>
            <a:off x="1213504" y="707458"/>
            <a:ext cx="592379" cy="597963"/>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00"/>
          </a:solid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7;p10"/>
          <p:cNvSpPr/>
          <p:nvPr/>
        </p:nvSpPr>
        <p:spPr>
          <a:xfrm rot="796591">
            <a:off x="15211223" y="10035066"/>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rgbClr val="FFFF00"/>
          </a:solidFill>
          <a:ln>
            <a:solidFill>
              <a:srgbClr val="FFFF00"/>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 name="Google Shape;67;p10"/>
          <p:cNvSpPr/>
          <p:nvPr/>
        </p:nvSpPr>
        <p:spPr>
          <a:xfrm rot="796591">
            <a:off x="2842271" y="412191"/>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rgbClr val="FFFF00"/>
          </a:solidFill>
          <a:ln>
            <a:solidFill>
              <a:srgbClr val="FFFF00"/>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 name="Google Shape;67;p10"/>
          <p:cNvSpPr/>
          <p:nvPr/>
        </p:nvSpPr>
        <p:spPr>
          <a:xfrm rot="796591">
            <a:off x="4672661" y="10035068"/>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 name="Google Shape;67;p10"/>
          <p:cNvSpPr/>
          <p:nvPr/>
        </p:nvSpPr>
        <p:spPr>
          <a:xfrm rot="796591">
            <a:off x="12779076" y="629442"/>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 name="Estrella de 5 puntas 14"/>
          <p:cNvSpPr/>
          <p:nvPr/>
        </p:nvSpPr>
        <p:spPr>
          <a:xfrm>
            <a:off x="5339016" y="819120"/>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Google Shape;110;p10"/>
          <p:cNvSpPr/>
          <p:nvPr/>
        </p:nvSpPr>
        <p:spPr>
          <a:xfrm rot="19829711">
            <a:off x="11914399" y="830716"/>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rgbClr val="FFFF00"/>
          </a:solidFill>
          <a:ln>
            <a:noFill/>
          </a:ln>
        </p:spPr>
      </p:sp>
    </p:spTree>
    <p:extLst>
      <p:ext uri="{BB962C8B-B14F-4D97-AF65-F5344CB8AC3E}">
        <p14:creationId xmlns:p14="http://schemas.microsoft.com/office/powerpoint/2010/main" val="2640682093"/>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Google Shape;110;p10"/>
          <p:cNvSpPr/>
          <p:nvPr/>
        </p:nvSpPr>
        <p:spPr>
          <a:xfrm rot="19829711">
            <a:off x="10051707" y="9397363"/>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rgbClr val="FFFF00"/>
          </a:solidFill>
          <a:ln>
            <a:noFill/>
          </a:ln>
        </p:spPr>
      </p:sp>
      <p:pic>
        <p:nvPicPr>
          <p:cNvPr id="4" name="Imagen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17344"/>
            <a:ext cx="18288000" cy="7879947"/>
          </a:xfrm>
          <a:prstGeom prst="rect">
            <a:avLst/>
          </a:prstGeom>
        </p:spPr>
      </p:pic>
      <p:sp>
        <p:nvSpPr>
          <p:cNvPr id="5" name="Google Shape;144;p12"/>
          <p:cNvSpPr txBox="1"/>
          <p:nvPr/>
        </p:nvSpPr>
        <p:spPr>
          <a:xfrm>
            <a:off x="6260519" y="401682"/>
            <a:ext cx="5434447" cy="960135"/>
          </a:xfrm>
          <a:prstGeom prst="rect">
            <a:avLst/>
          </a:prstGeom>
          <a:noFill/>
          <a:ln>
            <a:noFill/>
          </a:ln>
          <a:effectLst>
            <a:glow rad="228600">
              <a:schemeClr val="accent5">
                <a:satMod val="175000"/>
                <a:alpha val="40000"/>
              </a:schemeClr>
            </a:glow>
            <a:outerShdw blurRad="50800" dist="38100" dir="18900000" algn="bl" rotWithShape="0">
              <a:prstClr val="black">
                <a:alpha val="40000"/>
              </a:prstClr>
            </a:outerShdw>
          </a:effectLst>
        </p:spPr>
        <p:txBody>
          <a:bodyPr spcFirstLastPara="1" wrap="square" lIns="0" tIns="0" rIns="0" bIns="0" anchor="t" anchorCtr="0">
            <a:spAutoFit/>
          </a:bodyPr>
          <a:lstStyle/>
          <a:p>
            <a:pPr marL="0" marR="0" lvl="0" indent="0" algn="ctr" rtl="0">
              <a:lnSpc>
                <a:spcPct val="120003"/>
              </a:lnSpc>
              <a:spcBef>
                <a:spcPts val="0"/>
              </a:spcBef>
              <a:spcAft>
                <a:spcPts val="0"/>
              </a:spcAft>
              <a:buNone/>
            </a:pPr>
            <a:r>
              <a:rPr lang="es-ES" sz="5199" b="1" i="1" dirty="0">
                <a:solidFill>
                  <a:schemeClr val="tx1"/>
                </a:solidFill>
                <a:effectLst>
                  <a:outerShdw blurRad="38100" dist="38100" dir="2700000" algn="tl">
                    <a:srgbClr val="000000">
                      <a:alpha val="43137"/>
                    </a:srgbClr>
                  </a:outerShdw>
                </a:effectLst>
              </a:rPr>
              <a:t>Vista detallada</a:t>
            </a:r>
            <a:endParaRPr dirty="0">
              <a:solidFill>
                <a:schemeClr val="tx1"/>
              </a:solidFill>
              <a:effectLst>
                <a:outerShdw blurRad="38100" dist="38100" dir="2700000" algn="tl">
                  <a:srgbClr val="000000">
                    <a:alpha val="43137"/>
                  </a:srgbClr>
                </a:outerShdw>
              </a:effectLst>
            </a:endParaRPr>
          </a:p>
        </p:txBody>
      </p:sp>
      <p:sp>
        <p:nvSpPr>
          <p:cNvPr id="6" name="Rectángulo redondeado 5"/>
          <p:cNvSpPr/>
          <p:nvPr/>
        </p:nvSpPr>
        <p:spPr>
          <a:xfrm>
            <a:off x="6608616" y="401682"/>
            <a:ext cx="4738255" cy="960135"/>
          </a:xfrm>
          <a:prstGeom prst="roundRect">
            <a:avLst/>
          </a:prstGeom>
          <a:no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2" descr="Mercado Libre cambia su logo y toma medidas contra la especulación -  ExpokNew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154173" y="461542"/>
            <a:ext cx="1782723" cy="900275"/>
          </a:xfrm>
          <a:prstGeom prst="rect">
            <a:avLst/>
          </a:prstGeom>
          <a:noFill/>
          <a:extLst>
            <a:ext uri="{909E8E84-426E-40DD-AFC4-6F175D3DCCD1}">
              <a14:hiddenFill xmlns:a14="http://schemas.microsoft.com/office/drawing/2010/main">
                <a:solidFill>
                  <a:srgbClr val="FFFFFF"/>
                </a:solidFill>
              </a14:hiddenFill>
            </a:ext>
          </a:extLst>
        </p:spPr>
      </p:pic>
      <p:sp>
        <p:nvSpPr>
          <p:cNvPr id="8" name="Google Shape;104;p10"/>
          <p:cNvSpPr/>
          <p:nvPr/>
        </p:nvSpPr>
        <p:spPr>
          <a:xfrm>
            <a:off x="672111" y="9866533"/>
            <a:ext cx="592379" cy="597963"/>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00"/>
          </a:solid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04;p10"/>
          <p:cNvSpPr/>
          <p:nvPr/>
        </p:nvSpPr>
        <p:spPr>
          <a:xfrm>
            <a:off x="13009332" y="9752818"/>
            <a:ext cx="592379" cy="597963"/>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00"/>
          </a:solid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4;p10"/>
          <p:cNvSpPr/>
          <p:nvPr/>
        </p:nvSpPr>
        <p:spPr>
          <a:xfrm>
            <a:off x="1505122" y="401682"/>
            <a:ext cx="592379" cy="597963"/>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00"/>
          </a:solid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7;p10"/>
          <p:cNvSpPr/>
          <p:nvPr/>
        </p:nvSpPr>
        <p:spPr>
          <a:xfrm rot="796591">
            <a:off x="6260046" y="9889116"/>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rgbClr val="FFFF00"/>
          </a:solidFill>
          <a:ln>
            <a:solidFill>
              <a:srgbClr val="FFFF00"/>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 name="Google Shape;67;p10"/>
          <p:cNvSpPr/>
          <p:nvPr/>
        </p:nvSpPr>
        <p:spPr>
          <a:xfrm rot="796591">
            <a:off x="13305048" y="445617"/>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rgbClr val="FFFF00"/>
          </a:solidFill>
          <a:ln>
            <a:solidFill>
              <a:srgbClr val="FFFF00"/>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 name="Google Shape;67;p10"/>
          <p:cNvSpPr/>
          <p:nvPr/>
        </p:nvSpPr>
        <p:spPr>
          <a:xfrm rot="796591">
            <a:off x="15928922" y="10012910"/>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 name="Google Shape;67;p10"/>
          <p:cNvSpPr/>
          <p:nvPr/>
        </p:nvSpPr>
        <p:spPr>
          <a:xfrm rot="796591">
            <a:off x="3707583" y="664311"/>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 name="Estrella de 5 puntas 14"/>
          <p:cNvSpPr/>
          <p:nvPr/>
        </p:nvSpPr>
        <p:spPr>
          <a:xfrm>
            <a:off x="3708056" y="9773518"/>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Estrella de 5 puntas 15"/>
          <p:cNvSpPr/>
          <p:nvPr/>
        </p:nvSpPr>
        <p:spPr>
          <a:xfrm>
            <a:off x="12245573" y="371312"/>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Google Shape;110;p10"/>
          <p:cNvSpPr/>
          <p:nvPr/>
        </p:nvSpPr>
        <p:spPr>
          <a:xfrm rot="19829711">
            <a:off x="81026" y="280731"/>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rgbClr val="FFFF00"/>
          </a:solidFill>
          <a:ln>
            <a:noFill/>
          </a:ln>
        </p:spPr>
      </p:sp>
    </p:spTree>
    <p:extLst>
      <p:ext uri="{BB962C8B-B14F-4D97-AF65-F5344CB8AC3E}">
        <p14:creationId xmlns:p14="http://schemas.microsoft.com/office/powerpoint/2010/main" val="3838740483"/>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144;p12"/>
          <p:cNvSpPr txBox="1"/>
          <p:nvPr/>
        </p:nvSpPr>
        <p:spPr>
          <a:xfrm>
            <a:off x="6260519" y="401682"/>
            <a:ext cx="5434447" cy="960135"/>
          </a:xfrm>
          <a:prstGeom prst="rect">
            <a:avLst/>
          </a:prstGeom>
          <a:noFill/>
          <a:ln>
            <a:noFill/>
          </a:ln>
          <a:effectLst>
            <a:glow rad="228600">
              <a:schemeClr val="accent5">
                <a:satMod val="175000"/>
                <a:alpha val="40000"/>
              </a:schemeClr>
            </a:glow>
            <a:outerShdw blurRad="50800" dist="38100" dir="18900000" algn="bl" rotWithShape="0">
              <a:prstClr val="black">
                <a:alpha val="40000"/>
              </a:prstClr>
            </a:outerShdw>
          </a:effectLst>
        </p:spPr>
        <p:txBody>
          <a:bodyPr spcFirstLastPara="1" wrap="square" lIns="0" tIns="0" rIns="0" bIns="0" anchor="t" anchorCtr="0">
            <a:spAutoFit/>
          </a:bodyPr>
          <a:lstStyle/>
          <a:p>
            <a:pPr marL="0" marR="0" lvl="0" indent="0" algn="ctr" rtl="0">
              <a:lnSpc>
                <a:spcPct val="120003"/>
              </a:lnSpc>
              <a:spcBef>
                <a:spcPts val="0"/>
              </a:spcBef>
              <a:spcAft>
                <a:spcPts val="0"/>
              </a:spcAft>
              <a:buNone/>
            </a:pPr>
            <a:r>
              <a:rPr lang="es-ES" sz="5199" b="1" i="1" dirty="0">
                <a:solidFill>
                  <a:schemeClr val="tx1"/>
                </a:solidFill>
                <a:effectLst>
                  <a:outerShdw blurRad="38100" dist="38100" dir="2700000" algn="tl">
                    <a:srgbClr val="000000">
                      <a:alpha val="43137"/>
                    </a:srgbClr>
                  </a:outerShdw>
                </a:effectLst>
              </a:rPr>
              <a:t>EXTRA</a:t>
            </a:r>
            <a:endParaRPr dirty="0">
              <a:solidFill>
                <a:schemeClr val="tx1"/>
              </a:solidFill>
              <a:effectLst>
                <a:outerShdw blurRad="38100" dist="38100" dir="2700000" algn="tl">
                  <a:srgbClr val="000000">
                    <a:alpha val="43137"/>
                  </a:srgbClr>
                </a:outerShdw>
              </a:effectLst>
            </a:endParaRPr>
          </a:p>
        </p:txBody>
      </p:sp>
      <p:sp>
        <p:nvSpPr>
          <p:cNvPr id="5" name="Rectángulo redondeado 4"/>
          <p:cNvSpPr/>
          <p:nvPr/>
        </p:nvSpPr>
        <p:spPr>
          <a:xfrm>
            <a:off x="6608616" y="401682"/>
            <a:ext cx="4738255" cy="960135"/>
          </a:xfrm>
          <a:prstGeom prst="roundRect">
            <a:avLst/>
          </a:prstGeom>
          <a:no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2" descr="Mercado Libre cambia su logo y toma medidas contra la especulación -  ExpokNew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103462" y="461542"/>
            <a:ext cx="1782723" cy="900275"/>
          </a:xfrm>
          <a:prstGeom prst="rect">
            <a:avLst/>
          </a:prstGeom>
          <a:noFill/>
          <a:extLst>
            <a:ext uri="{909E8E84-426E-40DD-AFC4-6F175D3DCCD1}">
              <a14:hiddenFill xmlns:a14="http://schemas.microsoft.com/office/drawing/2010/main">
                <a:solidFill>
                  <a:srgbClr val="FFFFFF"/>
                </a:solidFill>
              </a14:hiddenFill>
            </a:ext>
          </a:extLst>
        </p:spPr>
      </p:pic>
      <p:sp>
        <p:nvSpPr>
          <p:cNvPr id="9" name="Google Shape;104;p10"/>
          <p:cNvSpPr/>
          <p:nvPr/>
        </p:nvSpPr>
        <p:spPr>
          <a:xfrm>
            <a:off x="-286818" y="9269552"/>
            <a:ext cx="592379" cy="597963"/>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00"/>
          </a:solid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4;p10"/>
          <p:cNvSpPr/>
          <p:nvPr/>
        </p:nvSpPr>
        <p:spPr>
          <a:xfrm>
            <a:off x="17921565" y="7123696"/>
            <a:ext cx="592379" cy="597963"/>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00"/>
          </a:solid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04;p10"/>
          <p:cNvSpPr/>
          <p:nvPr/>
        </p:nvSpPr>
        <p:spPr>
          <a:xfrm>
            <a:off x="297957" y="401682"/>
            <a:ext cx="592379" cy="597963"/>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00"/>
          </a:solid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67;p10"/>
          <p:cNvSpPr/>
          <p:nvPr/>
        </p:nvSpPr>
        <p:spPr>
          <a:xfrm rot="796591">
            <a:off x="2943725" y="9692851"/>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rgbClr val="FFFF00"/>
          </a:solidFill>
          <a:ln>
            <a:solidFill>
              <a:srgbClr val="FFFF00"/>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 name="Google Shape;67;p10"/>
          <p:cNvSpPr/>
          <p:nvPr/>
        </p:nvSpPr>
        <p:spPr>
          <a:xfrm rot="796591">
            <a:off x="17583739" y="3367285"/>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rgbClr val="FFFF00"/>
          </a:solidFill>
          <a:ln>
            <a:solidFill>
              <a:srgbClr val="FFFF00"/>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 name="Google Shape;67;p10"/>
          <p:cNvSpPr/>
          <p:nvPr/>
        </p:nvSpPr>
        <p:spPr>
          <a:xfrm rot="796591">
            <a:off x="13004389" y="585882"/>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 name="Google Shape;67;p10"/>
          <p:cNvSpPr/>
          <p:nvPr/>
        </p:nvSpPr>
        <p:spPr>
          <a:xfrm rot="796591">
            <a:off x="12581227" y="9973068"/>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 name="Estrella de 5 puntas 15"/>
          <p:cNvSpPr/>
          <p:nvPr/>
        </p:nvSpPr>
        <p:spPr>
          <a:xfrm>
            <a:off x="3577421" y="286384"/>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Estrella de 5 puntas 16"/>
          <p:cNvSpPr/>
          <p:nvPr/>
        </p:nvSpPr>
        <p:spPr>
          <a:xfrm>
            <a:off x="-115517" y="2653751"/>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Google Shape;110;p10"/>
          <p:cNvSpPr/>
          <p:nvPr/>
        </p:nvSpPr>
        <p:spPr>
          <a:xfrm rot="19829711">
            <a:off x="8229379" y="9485749"/>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rgbClr val="FFFF00"/>
          </a:solidFill>
          <a:ln>
            <a:noFill/>
          </a:ln>
        </p:spPr>
      </p:sp>
      <p:sp>
        <p:nvSpPr>
          <p:cNvPr id="19" name="Google Shape;110;p10"/>
          <p:cNvSpPr/>
          <p:nvPr/>
        </p:nvSpPr>
        <p:spPr>
          <a:xfrm rot="19829711">
            <a:off x="-333837" y="5734752"/>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rgbClr val="FFFF00"/>
          </a:solidFill>
          <a:ln>
            <a:noFill/>
          </a:ln>
        </p:spPr>
      </p:sp>
      <p:sp>
        <p:nvSpPr>
          <p:cNvPr id="2" name="CuadroTexto 1"/>
          <p:cNvSpPr txBox="1"/>
          <p:nvPr/>
        </p:nvSpPr>
        <p:spPr>
          <a:xfrm>
            <a:off x="2781919" y="1707052"/>
            <a:ext cx="13008689" cy="646331"/>
          </a:xfrm>
          <a:prstGeom prst="rect">
            <a:avLst/>
          </a:prstGeom>
          <a:noFill/>
        </p:spPr>
        <p:txBody>
          <a:bodyPr wrap="none" rtlCol="0">
            <a:spAutoFit/>
          </a:bodyPr>
          <a:lstStyle/>
          <a:p>
            <a:r>
              <a:rPr lang="es-ES" sz="3600" b="1" i="1" dirty="0">
                <a:solidFill>
                  <a:schemeClr val="tx1"/>
                </a:solidFill>
                <a:effectLst>
                  <a:outerShdw blurRad="38100" dist="38100" dir="2700000" algn="tl">
                    <a:srgbClr val="000000">
                      <a:alpha val="43137"/>
                    </a:srgbClr>
                  </a:outerShdw>
                </a:effectLst>
              </a:rPr>
              <a:t>Trae toda la información relacionada al producto detallada</a:t>
            </a:r>
            <a:endParaRPr lang="en-US" sz="3600" b="1" i="1" dirty="0">
              <a:solidFill>
                <a:schemeClr val="tx1"/>
              </a:solidFill>
              <a:effectLst>
                <a:outerShdw blurRad="38100" dist="38100" dir="2700000" algn="tl">
                  <a:srgbClr val="000000">
                    <a:alpha val="43137"/>
                  </a:srgbClr>
                </a:outerShdw>
              </a:effectLst>
            </a:endParaRPr>
          </a:p>
        </p:txBody>
      </p:sp>
      <p:sp>
        <p:nvSpPr>
          <p:cNvPr id="20" name="Rectángulo redondeado 19"/>
          <p:cNvSpPr/>
          <p:nvPr/>
        </p:nvSpPr>
        <p:spPr>
          <a:xfrm>
            <a:off x="2615664" y="1707052"/>
            <a:ext cx="13174944" cy="646331"/>
          </a:xfrm>
          <a:prstGeom prst="roundRect">
            <a:avLst/>
          </a:prstGeom>
          <a:no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Imagen 2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5470" y="2806095"/>
            <a:ext cx="8345065" cy="6426413"/>
          </a:xfrm>
          <a:prstGeom prst="rect">
            <a:avLst/>
          </a:prstGeom>
        </p:spPr>
      </p:pic>
      <p:pic>
        <p:nvPicPr>
          <p:cNvPr id="22" name="Imagen 2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336860" y="2790300"/>
            <a:ext cx="8278380" cy="6442207"/>
          </a:xfrm>
          <a:prstGeom prst="rect">
            <a:avLst/>
          </a:prstGeom>
        </p:spPr>
      </p:pic>
    </p:spTree>
    <p:extLst>
      <p:ext uri="{BB962C8B-B14F-4D97-AF65-F5344CB8AC3E}">
        <p14:creationId xmlns:p14="http://schemas.microsoft.com/office/powerpoint/2010/main" val="1922073803"/>
      </p:ext>
    </p:extLst>
  </p:cSld>
  <p:clrMapOvr>
    <a:masterClrMapping/>
  </p:clrMapOvr>
  <p:transition spd="slow">
    <p:push dir="u"/>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Google Shape;110;p10"/>
          <p:cNvSpPr/>
          <p:nvPr/>
        </p:nvSpPr>
        <p:spPr>
          <a:xfrm rot="19829711">
            <a:off x="10706825" y="-22216"/>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rgbClr val="FFFF00"/>
          </a:solidFill>
          <a:ln>
            <a:noFill/>
          </a:ln>
        </p:spPr>
      </p:sp>
      <p:pic>
        <p:nvPicPr>
          <p:cNvPr id="7" name="Picture 2" descr="Mercado Libre cambia su logo y toma medidas contra la especulación -  ExpokNew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418505" y="70465"/>
            <a:ext cx="1782723" cy="900275"/>
          </a:xfrm>
          <a:prstGeom prst="rect">
            <a:avLst/>
          </a:prstGeom>
          <a:noFill/>
          <a:extLst>
            <a:ext uri="{909E8E84-426E-40DD-AFC4-6F175D3DCCD1}">
              <a14:hiddenFill xmlns:a14="http://schemas.microsoft.com/office/drawing/2010/main">
                <a:solidFill>
                  <a:srgbClr val="FFFFFF"/>
                </a:solidFill>
              </a14:hiddenFill>
            </a:ext>
          </a:extLst>
        </p:spPr>
      </p:pic>
      <p:sp>
        <p:nvSpPr>
          <p:cNvPr id="8" name="Google Shape;104;p10"/>
          <p:cNvSpPr/>
          <p:nvPr/>
        </p:nvSpPr>
        <p:spPr>
          <a:xfrm>
            <a:off x="283059" y="1452231"/>
            <a:ext cx="592379" cy="597963"/>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00"/>
          </a:solid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04;p10"/>
          <p:cNvSpPr/>
          <p:nvPr/>
        </p:nvSpPr>
        <p:spPr>
          <a:xfrm>
            <a:off x="17787785" y="4561254"/>
            <a:ext cx="592379" cy="597963"/>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00"/>
          </a:solid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4;p10"/>
          <p:cNvSpPr/>
          <p:nvPr/>
        </p:nvSpPr>
        <p:spPr>
          <a:xfrm>
            <a:off x="13939977" y="1056258"/>
            <a:ext cx="592379" cy="597963"/>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00"/>
          </a:solid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7;p10"/>
          <p:cNvSpPr/>
          <p:nvPr/>
        </p:nvSpPr>
        <p:spPr>
          <a:xfrm rot="796591">
            <a:off x="17565631" y="3029601"/>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rgbClr val="FFFF00"/>
          </a:solidFill>
          <a:ln>
            <a:solidFill>
              <a:srgbClr val="FFFF00"/>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 name="Google Shape;67;p10"/>
          <p:cNvSpPr/>
          <p:nvPr/>
        </p:nvSpPr>
        <p:spPr>
          <a:xfrm rot="796591">
            <a:off x="-673312" y="8039559"/>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rgbClr val="FFFF00"/>
          </a:solidFill>
          <a:ln>
            <a:solidFill>
              <a:srgbClr val="FFFF00"/>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 name="Google Shape;67;p10"/>
          <p:cNvSpPr/>
          <p:nvPr/>
        </p:nvSpPr>
        <p:spPr>
          <a:xfrm rot="796591">
            <a:off x="3481514" y="160253"/>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 name="Google Shape;67;p10"/>
          <p:cNvSpPr/>
          <p:nvPr/>
        </p:nvSpPr>
        <p:spPr>
          <a:xfrm rot="796591">
            <a:off x="13045152" y="9165963"/>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 name="Estrella de 5 puntas 14"/>
          <p:cNvSpPr/>
          <p:nvPr/>
        </p:nvSpPr>
        <p:spPr>
          <a:xfrm>
            <a:off x="17676672" y="7326026"/>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Estrella de 5 puntas 15"/>
          <p:cNvSpPr/>
          <p:nvPr/>
        </p:nvSpPr>
        <p:spPr>
          <a:xfrm>
            <a:off x="9874" y="4860855"/>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Google Shape;110;p10"/>
          <p:cNvSpPr/>
          <p:nvPr/>
        </p:nvSpPr>
        <p:spPr>
          <a:xfrm rot="19829711">
            <a:off x="8188397" y="9690282"/>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rgbClr val="FFFF00"/>
          </a:solidFill>
          <a:ln>
            <a:noFill/>
          </a:ln>
        </p:spPr>
      </p:sp>
      <p:pic>
        <p:nvPicPr>
          <p:cNvPr id="2" name="Imagen 1"/>
          <p:cNvPicPr>
            <a:picLocks noChangeAspect="1"/>
          </p:cNvPicPr>
          <p:nvPr/>
        </p:nvPicPr>
        <p:blipFill rotWithShape="1">
          <a:blip r:embed="rId3">
            <a:extLst>
              <a:ext uri="{28A0092B-C50C-407E-A947-70E740481C1C}">
                <a14:useLocalDpi xmlns:a14="http://schemas.microsoft.com/office/drawing/2010/main" val="0"/>
              </a:ext>
            </a:extLst>
          </a:blip>
          <a:srcRect b="3516"/>
          <a:stretch/>
        </p:blipFill>
        <p:spPr>
          <a:xfrm>
            <a:off x="1317517" y="970740"/>
            <a:ext cx="7619243" cy="8385345"/>
          </a:xfrm>
          <a:prstGeom prst="rect">
            <a:avLst/>
          </a:prstGeom>
        </p:spPr>
      </p:pic>
      <p:pic>
        <p:nvPicPr>
          <p:cNvPr id="3" name="Imagen 2"/>
          <p:cNvPicPr>
            <a:picLocks noChangeAspect="1"/>
          </p:cNvPicPr>
          <p:nvPr/>
        </p:nvPicPr>
        <p:blipFill rotWithShape="1">
          <a:blip r:embed="rId4">
            <a:extLst>
              <a:ext uri="{28A0092B-C50C-407E-A947-70E740481C1C}">
                <a14:useLocalDpi xmlns:a14="http://schemas.microsoft.com/office/drawing/2010/main" val="0"/>
              </a:ext>
            </a:extLst>
          </a:blip>
          <a:srcRect b="42051"/>
          <a:stretch/>
        </p:blipFill>
        <p:spPr>
          <a:xfrm>
            <a:off x="9340063" y="2152978"/>
            <a:ext cx="7914743" cy="6012477"/>
          </a:xfrm>
          <a:prstGeom prst="rect">
            <a:avLst/>
          </a:prstGeom>
        </p:spPr>
      </p:pic>
    </p:spTree>
    <p:extLst>
      <p:ext uri="{BB962C8B-B14F-4D97-AF65-F5344CB8AC3E}">
        <p14:creationId xmlns:p14="http://schemas.microsoft.com/office/powerpoint/2010/main" val="529144263"/>
      </p:ext>
    </p:extLst>
  </p:cSld>
  <p:clrMapOvr>
    <a:masterClrMapping/>
  </p:clrMapOvr>
  <p:transition spd="slow">
    <p:push dir="u"/>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F00"/>
        </a:solidFill>
        <a:effectLst/>
      </p:bgPr>
    </p:bg>
    <p:spTree>
      <p:nvGrpSpPr>
        <p:cNvPr id="1" name="Shape 143"/>
        <p:cNvGrpSpPr/>
        <p:nvPr/>
      </p:nvGrpSpPr>
      <p:grpSpPr>
        <a:xfrm>
          <a:off x="0" y="0"/>
          <a:ext cx="0" cy="0"/>
          <a:chOff x="0" y="0"/>
          <a:chExt cx="0" cy="0"/>
        </a:xfrm>
      </p:grpSpPr>
      <p:pic>
        <p:nvPicPr>
          <p:cNvPr id="3" name="Imagen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6089"/>
            <a:ext cx="18287978" cy="10303089"/>
          </a:xfrm>
          <a:prstGeom prst="rect">
            <a:avLst/>
          </a:prstGeom>
        </p:spPr>
      </p:pic>
      <p:pic>
        <p:nvPicPr>
          <p:cNvPr id="29" name="Picture 2" descr="Mercado Libre cambia su logo y toma medidas contra la especulación -  ExpokNews"/>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382140" y="9190008"/>
            <a:ext cx="1805602" cy="911829"/>
          </a:xfrm>
          <a:prstGeom prst="rect">
            <a:avLst/>
          </a:prstGeom>
          <a:noFill/>
          <a:extLst>
            <a:ext uri="{909E8E84-426E-40DD-AFC4-6F175D3DCCD1}">
              <a14:hiddenFill xmlns:a14="http://schemas.microsoft.com/office/drawing/2010/main">
                <a:solidFill>
                  <a:srgbClr val="FFFFFF"/>
                </a:solidFill>
              </a14:hiddenFill>
            </a:ext>
          </a:extLst>
        </p:spPr>
      </p:pic>
      <p:sp>
        <p:nvSpPr>
          <p:cNvPr id="30" name="Google Shape;113;p10"/>
          <p:cNvSpPr/>
          <p:nvPr/>
        </p:nvSpPr>
        <p:spPr>
          <a:xfrm rot="19829711">
            <a:off x="15596263" y="3021974"/>
            <a:ext cx="1437030" cy="1257401"/>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noFill/>
          </a:ln>
        </p:spPr>
      </p:sp>
      <p:sp>
        <p:nvSpPr>
          <p:cNvPr id="144" name="Google Shape;144;p12"/>
          <p:cNvSpPr txBox="1"/>
          <p:nvPr/>
        </p:nvSpPr>
        <p:spPr>
          <a:xfrm>
            <a:off x="7691138" y="9113301"/>
            <a:ext cx="11033280" cy="812530"/>
          </a:xfrm>
          <a:prstGeom prst="rect">
            <a:avLst/>
          </a:prstGeom>
          <a:noFill/>
          <a:ln>
            <a:noFill/>
          </a:ln>
          <a:effectLst>
            <a:glow rad="228600">
              <a:schemeClr val="accent5">
                <a:satMod val="175000"/>
                <a:alpha val="40000"/>
              </a:schemeClr>
            </a:glow>
            <a:outerShdw blurRad="50800" dist="38100" dir="18900000" algn="bl" rotWithShape="0">
              <a:prstClr val="black">
                <a:alpha val="40000"/>
              </a:prstClr>
            </a:outerShdw>
          </a:effectLst>
        </p:spPr>
        <p:txBody>
          <a:bodyPr spcFirstLastPara="1" wrap="square" lIns="0" tIns="0" rIns="0" bIns="0" anchor="t" anchorCtr="0">
            <a:spAutoFit/>
          </a:bodyPr>
          <a:lstStyle/>
          <a:p>
            <a:pPr lvl="0" algn="ctr">
              <a:lnSpc>
                <a:spcPct val="120003"/>
              </a:lnSpc>
            </a:pPr>
            <a:r>
              <a:rPr lang="en-US" sz="4400" b="1" i="1" dirty="0" err="1">
                <a:solidFill>
                  <a:schemeClr val="tx1"/>
                </a:solidFill>
                <a:effectLst>
                  <a:outerShdw blurRad="38100" dist="38100" dir="2700000" algn="tl">
                    <a:srgbClr val="000000">
                      <a:alpha val="43137"/>
                    </a:srgbClr>
                  </a:outerShdw>
                </a:effectLst>
              </a:rPr>
              <a:t>Modelo</a:t>
            </a:r>
            <a:r>
              <a:rPr lang="en-US" sz="4400" b="1" i="1" dirty="0">
                <a:solidFill>
                  <a:schemeClr val="tx1"/>
                </a:solidFill>
                <a:effectLst>
                  <a:outerShdw blurRad="38100" dist="38100" dir="2700000" algn="tl">
                    <a:srgbClr val="000000">
                      <a:alpha val="43137"/>
                    </a:srgbClr>
                  </a:outerShdw>
                </a:effectLst>
              </a:rPr>
              <a:t> Conceptual</a:t>
            </a:r>
            <a:endParaRPr sz="4400" dirty="0">
              <a:solidFill>
                <a:schemeClr val="tx1"/>
              </a:solidFill>
              <a:effectLst>
                <a:outerShdw blurRad="38100" dist="38100" dir="2700000" algn="tl">
                  <a:srgbClr val="000000">
                    <a:alpha val="43137"/>
                  </a:srgbClr>
                </a:outerShdw>
              </a:effectLst>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144;p12"/>
          <p:cNvSpPr txBox="1"/>
          <p:nvPr/>
        </p:nvSpPr>
        <p:spPr>
          <a:xfrm>
            <a:off x="6722917" y="526373"/>
            <a:ext cx="4468089" cy="960135"/>
          </a:xfrm>
          <a:prstGeom prst="rect">
            <a:avLst/>
          </a:prstGeom>
          <a:noFill/>
          <a:ln>
            <a:noFill/>
          </a:ln>
          <a:effectLst>
            <a:glow rad="228600">
              <a:schemeClr val="accent5">
                <a:satMod val="175000"/>
                <a:alpha val="40000"/>
              </a:schemeClr>
            </a:glow>
            <a:outerShdw blurRad="50800" dist="38100" dir="18900000" algn="bl" rotWithShape="0">
              <a:prstClr val="black">
                <a:alpha val="40000"/>
              </a:prstClr>
            </a:outerShdw>
          </a:effectLst>
        </p:spPr>
        <p:txBody>
          <a:bodyPr spcFirstLastPara="1" wrap="square" lIns="0" tIns="0" rIns="0" bIns="0" anchor="t" anchorCtr="0">
            <a:spAutoFit/>
          </a:bodyPr>
          <a:lstStyle/>
          <a:p>
            <a:pPr marL="0" marR="0" lvl="0" indent="0" algn="ctr" rtl="0">
              <a:lnSpc>
                <a:spcPct val="120003"/>
              </a:lnSpc>
              <a:spcBef>
                <a:spcPts val="0"/>
              </a:spcBef>
              <a:spcAft>
                <a:spcPts val="0"/>
              </a:spcAft>
              <a:buNone/>
            </a:pPr>
            <a:r>
              <a:rPr lang="es-ES" sz="5199" b="1" i="1" dirty="0">
                <a:solidFill>
                  <a:schemeClr val="tx1"/>
                </a:solidFill>
                <a:effectLst>
                  <a:outerShdw blurRad="38100" dist="38100" dir="2700000" algn="tl">
                    <a:srgbClr val="000000">
                      <a:alpha val="43137"/>
                    </a:srgbClr>
                  </a:outerShdw>
                </a:effectLst>
              </a:rPr>
              <a:t>Vista general</a:t>
            </a:r>
            <a:endParaRPr dirty="0">
              <a:solidFill>
                <a:schemeClr val="tx1"/>
              </a:solidFill>
              <a:effectLst>
                <a:outerShdw blurRad="38100" dist="38100" dir="2700000" algn="tl">
                  <a:srgbClr val="000000">
                    <a:alpha val="43137"/>
                  </a:srgbClr>
                </a:outerShdw>
              </a:effectLst>
            </a:endParaRPr>
          </a:p>
        </p:txBody>
      </p:sp>
      <p:sp>
        <p:nvSpPr>
          <p:cNvPr id="5" name="Rectángulo redondeado 4"/>
          <p:cNvSpPr/>
          <p:nvPr/>
        </p:nvSpPr>
        <p:spPr>
          <a:xfrm>
            <a:off x="6587835" y="526373"/>
            <a:ext cx="4738255" cy="960135"/>
          </a:xfrm>
          <a:prstGeom prst="roundRect">
            <a:avLst/>
          </a:prstGeom>
          <a:no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Imagen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280" y="1827596"/>
            <a:ext cx="18255720" cy="7484845"/>
          </a:xfrm>
          <a:prstGeom prst="rect">
            <a:avLst/>
          </a:prstGeom>
        </p:spPr>
      </p:pic>
      <p:pic>
        <p:nvPicPr>
          <p:cNvPr id="7" name="Picture 2" descr="Mercado Libre cambia su logo y toma medidas contra la especulación -  ExpokNew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913541" y="556302"/>
            <a:ext cx="1782723" cy="900275"/>
          </a:xfrm>
          <a:prstGeom prst="rect">
            <a:avLst/>
          </a:prstGeom>
          <a:noFill/>
          <a:extLst>
            <a:ext uri="{909E8E84-426E-40DD-AFC4-6F175D3DCCD1}">
              <a14:hiddenFill xmlns:a14="http://schemas.microsoft.com/office/drawing/2010/main">
                <a:solidFill>
                  <a:srgbClr val="FFFFFF"/>
                </a:solidFill>
              </a14:hiddenFill>
            </a:ext>
          </a:extLst>
        </p:spPr>
      </p:pic>
      <p:sp>
        <p:nvSpPr>
          <p:cNvPr id="8" name="Google Shape;104;p10"/>
          <p:cNvSpPr/>
          <p:nvPr/>
        </p:nvSpPr>
        <p:spPr>
          <a:xfrm>
            <a:off x="12712553" y="9405290"/>
            <a:ext cx="592379" cy="597963"/>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00"/>
          </a:solid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04;p10"/>
          <p:cNvSpPr/>
          <p:nvPr/>
        </p:nvSpPr>
        <p:spPr>
          <a:xfrm>
            <a:off x="1408005" y="359543"/>
            <a:ext cx="592379" cy="597963"/>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00"/>
          </a:solid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4;p10"/>
          <p:cNvSpPr/>
          <p:nvPr/>
        </p:nvSpPr>
        <p:spPr>
          <a:xfrm>
            <a:off x="2934890" y="9988018"/>
            <a:ext cx="592379" cy="597963"/>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00"/>
          </a:solid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7;p10"/>
          <p:cNvSpPr/>
          <p:nvPr/>
        </p:nvSpPr>
        <p:spPr>
          <a:xfrm rot="796591">
            <a:off x="3466825" y="680775"/>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rgbClr val="FFFF00"/>
          </a:solidFill>
          <a:ln>
            <a:solidFill>
              <a:srgbClr val="FFFF00"/>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 name="Google Shape;67;p10"/>
          <p:cNvSpPr/>
          <p:nvPr/>
        </p:nvSpPr>
        <p:spPr>
          <a:xfrm rot="796591">
            <a:off x="7638107" y="9856297"/>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rgbClr val="FFFF00"/>
          </a:solidFill>
          <a:ln>
            <a:solidFill>
              <a:srgbClr val="FFFF00"/>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 name="Google Shape;67;p10"/>
          <p:cNvSpPr/>
          <p:nvPr/>
        </p:nvSpPr>
        <p:spPr>
          <a:xfrm rot="796591">
            <a:off x="15695375" y="9718908"/>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 name="Google Shape;67;p10"/>
          <p:cNvSpPr/>
          <p:nvPr/>
        </p:nvSpPr>
        <p:spPr>
          <a:xfrm rot="796591">
            <a:off x="13008268" y="729141"/>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 name="Estrella de 5 puntas 14"/>
          <p:cNvSpPr/>
          <p:nvPr/>
        </p:nvSpPr>
        <p:spPr>
          <a:xfrm>
            <a:off x="-1531" y="9420186"/>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Estrella de 5 puntas 15"/>
          <p:cNvSpPr/>
          <p:nvPr/>
        </p:nvSpPr>
        <p:spPr>
          <a:xfrm>
            <a:off x="11830976" y="658524"/>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Google Shape;110;p10"/>
          <p:cNvSpPr/>
          <p:nvPr/>
        </p:nvSpPr>
        <p:spPr>
          <a:xfrm rot="19829711">
            <a:off x="5247582" y="9398910"/>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rgbClr val="FFFF00"/>
          </a:solidFill>
          <a:ln>
            <a:noFill/>
          </a:ln>
        </p:spPr>
      </p:sp>
      <p:sp>
        <p:nvSpPr>
          <p:cNvPr id="18" name="Google Shape;110;p10"/>
          <p:cNvSpPr/>
          <p:nvPr/>
        </p:nvSpPr>
        <p:spPr>
          <a:xfrm rot="19829711">
            <a:off x="2449168" y="906111"/>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rgbClr val="FFFF00"/>
          </a:solidFill>
          <a:ln>
            <a:noFill/>
          </a:ln>
        </p:spPr>
      </p:sp>
    </p:spTree>
    <p:extLst>
      <p:ext uri="{BB962C8B-B14F-4D97-AF65-F5344CB8AC3E}">
        <p14:creationId xmlns:p14="http://schemas.microsoft.com/office/powerpoint/2010/main" val="203449588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144;p12"/>
          <p:cNvSpPr txBox="1"/>
          <p:nvPr/>
        </p:nvSpPr>
        <p:spPr>
          <a:xfrm>
            <a:off x="6260519" y="401682"/>
            <a:ext cx="5434447" cy="960135"/>
          </a:xfrm>
          <a:prstGeom prst="rect">
            <a:avLst/>
          </a:prstGeom>
          <a:noFill/>
          <a:ln>
            <a:noFill/>
          </a:ln>
          <a:effectLst>
            <a:glow rad="228600">
              <a:schemeClr val="accent5">
                <a:satMod val="175000"/>
                <a:alpha val="40000"/>
              </a:schemeClr>
            </a:glow>
            <a:outerShdw blurRad="50800" dist="38100" dir="18900000" algn="bl" rotWithShape="0">
              <a:prstClr val="black">
                <a:alpha val="40000"/>
              </a:prstClr>
            </a:outerShdw>
          </a:effectLst>
        </p:spPr>
        <p:txBody>
          <a:bodyPr spcFirstLastPara="1" wrap="square" lIns="0" tIns="0" rIns="0" bIns="0" anchor="t" anchorCtr="0">
            <a:spAutoFit/>
          </a:bodyPr>
          <a:lstStyle/>
          <a:p>
            <a:pPr marL="0" marR="0" lvl="0" indent="0" algn="ctr" rtl="0">
              <a:lnSpc>
                <a:spcPct val="120003"/>
              </a:lnSpc>
              <a:spcBef>
                <a:spcPts val="0"/>
              </a:spcBef>
              <a:spcAft>
                <a:spcPts val="0"/>
              </a:spcAft>
              <a:buNone/>
            </a:pPr>
            <a:r>
              <a:rPr lang="es-ES" sz="5199" b="1" i="1" dirty="0">
                <a:solidFill>
                  <a:schemeClr val="tx1"/>
                </a:solidFill>
                <a:effectLst>
                  <a:outerShdw blurRad="38100" dist="38100" dir="2700000" algn="tl">
                    <a:srgbClr val="000000">
                      <a:alpha val="43137"/>
                    </a:srgbClr>
                  </a:outerShdw>
                </a:effectLst>
              </a:rPr>
              <a:t>Vista detallada</a:t>
            </a:r>
            <a:endParaRPr dirty="0">
              <a:solidFill>
                <a:schemeClr val="tx1"/>
              </a:solidFill>
              <a:effectLst>
                <a:outerShdw blurRad="38100" dist="38100" dir="2700000" algn="tl">
                  <a:srgbClr val="000000">
                    <a:alpha val="43137"/>
                  </a:srgbClr>
                </a:outerShdw>
              </a:effectLst>
            </a:endParaRPr>
          </a:p>
        </p:txBody>
      </p:sp>
      <p:sp>
        <p:nvSpPr>
          <p:cNvPr id="5" name="Rectángulo redondeado 4"/>
          <p:cNvSpPr/>
          <p:nvPr/>
        </p:nvSpPr>
        <p:spPr>
          <a:xfrm>
            <a:off x="6608616" y="401682"/>
            <a:ext cx="4738255" cy="960135"/>
          </a:xfrm>
          <a:prstGeom prst="roundRect">
            <a:avLst/>
          </a:prstGeom>
          <a:no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Imagen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14" y="1852562"/>
            <a:ext cx="18257123" cy="7291439"/>
          </a:xfrm>
          <a:prstGeom prst="rect">
            <a:avLst/>
          </a:prstGeom>
        </p:spPr>
      </p:pic>
      <p:pic>
        <p:nvPicPr>
          <p:cNvPr id="7" name="Picture 2" descr="Mercado Libre cambia su logo y toma medidas contra la especulación -  ExpokNew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432279" y="461542"/>
            <a:ext cx="1782723" cy="900275"/>
          </a:xfrm>
          <a:prstGeom prst="rect">
            <a:avLst/>
          </a:prstGeom>
          <a:noFill/>
          <a:extLst>
            <a:ext uri="{909E8E84-426E-40DD-AFC4-6F175D3DCCD1}">
              <a14:hiddenFill xmlns:a14="http://schemas.microsoft.com/office/drawing/2010/main">
                <a:solidFill>
                  <a:srgbClr val="FFFFFF"/>
                </a:solidFill>
              </a14:hiddenFill>
            </a:ext>
          </a:extLst>
        </p:spPr>
      </p:pic>
      <p:sp>
        <p:nvSpPr>
          <p:cNvPr id="8" name="Google Shape;104;p10"/>
          <p:cNvSpPr/>
          <p:nvPr/>
        </p:nvSpPr>
        <p:spPr>
          <a:xfrm>
            <a:off x="3592616" y="9876773"/>
            <a:ext cx="592379" cy="597963"/>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00"/>
          </a:solid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04;p10"/>
          <p:cNvSpPr/>
          <p:nvPr/>
        </p:nvSpPr>
        <p:spPr>
          <a:xfrm>
            <a:off x="14429058" y="9577792"/>
            <a:ext cx="592379" cy="597963"/>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00"/>
          </a:solid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4;p10"/>
          <p:cNvSpPr/>
          <p:nvPr/>
        </p:nvSpPr>
        <p:spPr>
          <a:xfrm>
            <a:off x="841395" y="401682"/>
            <a:ext cx="592379" cy="597963"/>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00"/>
          </a:solid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7;p10"/>
          <p:cNvSpPr/>
          <p:nvPr/>
        </p:nvSpPr>
        <p:spPr>
          <a:xfrm rot="796591">
            <a:off x="-651594" y="9707884"/>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rgbClr val="FFFF00"/>
          </a:solidFill>
          <a:ln>
            <a:solidFill>
              <a:srgbClr val="FFFF00"/>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 name="Google Shape;67;p10"/>
          <p:cNvSpPr/>
          <p:nvPr/>
        </p:nvSpPr>
        <p:spPr>
          <a:xfrm rot="796591">
            <a:off x="12668799" y="779670"/>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rgbClr val="FFFF00"/>
          </a:solidFill>
          <a:ln>
            <a:solidFill>
              <a:srgbClr val="FFFF00"/>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 name="Google Shape;67;p10"/>
          <p:cNvSpPr/>
          <p:nvPr/>
        </p:nvSpPr>
        <p:spPr>
          <a:xfrm rot="796591">
            <a:off x="3089837" y="865627"/>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 name="Google Shape;67;p10"/>
          <p:cNvSpPr/>
          <p:nvPr/>
        </p:nvSpPr>
        <p:spPr>
          <a:xfrm rot="796591">
            <a:off x="8412202" y="9707884"/>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 name="Estrella de 5 puntas 14"/>
          <p:cNvSpPr/>
          <p:nvPr/>
        </p:nvSpPr>
        <p:spPr>
          <a:xfrm>
            <a:off x="17775831" y="-166440"/>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Estrella de 5 puntas 15"/>
          <p:cNvSpPr/>
          <p:nvPr/>
        </p:nvSpPr>
        <p:spPr>
          <a:xfrm>
            <a:off x="12255798" y="9226939"/>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Google Shape;110;p10"/>
          <p:cNvSpPr/>
          <p:nvPr/>
        </p:nvSpPr>
        <p:spPr>
          <a:xfrm rot="19829711">
            <a:off x="5231741" y="8308"/>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rgbClr val="FFFF00"/>
          </a:solidFill>
          <a:ln>
            <a:noFill/>
          </a:ln>
        </p:spPr>
      </p:sp>
      <p:sp>
        <p:nvSpPr>
          <p:cNvPr id="18" name="Google Shape;110;p10"/>
          <p:cNvSpPr/>
          <p:nvPr/>
        </p:nvSpPr>
        <p:spPr>
          <a:xfrm rot="19829711">
            <a:off x="6213938" y="9483399"/>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rgbClr val="FFFF00"/>
          </a:solidFill>
          <a:ln>
            <a:noFill/>
          </a:ln>
        </p:spPr>
      </p:sp>
    </p:spTree>
    <p:extLst>
      <p:ext uri="{BB962C8B-B14F-4D97-AF65-F5344CB8AC3E}">
        <p14:creationId xmlns:p14="http://schemas.microsoft.com/office/powerpoint/2010/main" val="96187383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8288000" cy="10287000"/>
          </a:xfrm>
          <a:prstGeom prst="rect">
            <a:avLst/>
          </a:prstGeom>
        </p:spPr>
      </p:pic>
    </p:spTree>
    <p:extLst>
      <p:ext uri="{BB962C8B-B14F-4D97-AF65-F5344CB8AC3E}">
        <p14:creationId xmlns:p14="http://schemas.microsoft.com/office/powerpoint/2010/main" val="44385491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grpSp>
        <p:nvGrpSpPr>
          <p:cNvPr id="17" name="Google Shape;45;p10"/>
          <p:cNvGrpSpPr/>
          <p:nvPr/>
        </p:nvGrpSpPr>
        <p:grpSpPr>
          <a:xfrm>
            <a:off x="-16416807" y="-4173231"/>
            <a:ext cx="18275200" cy="18275200"/>
            <a:chOff x="866" y="866"/>
            <a:chExt cx="811067" cy="811067"/>
          </a:xfrm>
          <a:solidFill>
            <a:srgbClr val="FFFF00"/>
          </a:solidFill>
        </p:grpSpPr>
        <p:sp>
          <p:nvSpPr>
            <p:cNvPr id="18" name="Google Shape;46;p10"/>
            <p:cNvSpPr/>
            <p:nvPr/>
          </p:nvSpPr>
          <p:spPr>
            <a:xfrm>
              <a:off x="866" y="866"/>
              <a:ext cx="811067" cy="811067"/>
            </a:xfrm>
            <a:custGeom>
              <a:avLst/>
              <a:gdLst/>
              <a:ahLst/>
              <a:cxnLst/>
              <a:rect l="l" t="t" r="r" b="b"/>
              <a:pathLst>
                <a:path w="811067" h="811067" extrusionOk="0">
                  <a:moveTo>
                    <a:pt x="408189" y="1229"/>
                  </a:moveTo>
                  <a:lnTo>
                    <a:pt x="460096" y="42182"/>
                  </a:lnTo>
                  <a:cubicBezTo>
                    <a:pt x="461746" y="43484"/>
                    <a:pt x="463953" y="43833"/>
                    <a:pt x="465924" y="43105"/>
                  </a:cubicBezTo>
                  <a:lnTo>
                    <a:pt x="527946" y="20196"/>
                  </a:lnTo>
                  <a:cubicBezTo>
                    <a:pt x="529806" y="19509"/>
                    <a:pt x="531895" y="20188"/>
                    <a:pt x="532996" y="21837"/>
                  </a:cubicBezTo>
                  <a:lnTo>
                    <a:pt x="569708" y="76827"/>
                  </a:lnTo>
                  <a:cubicBezTo>
                    <a:pt x="570874" y="78574"/>
                    <a:pt x="572865" y="79589"/>
                    <a:pt x="574964" y="79505"/>
                  </a:cubicBezTo>
                  <a:lnTo>
                    <a:pt x="641030" y="76884"/>
                  </a:lnTo>
                  <a:cubicBezTo>
                    <a:pt x="643012" y="76805"/>
                    <a:pt x="644789" y="78096"/>
                    <a:pt x="645326" y="80005"/>
                  </a:cubicBezTo>
                  <a:lnTo>
                    <a:pt x="663249" y="143647"/>
                  </a:lnTo>
                  <a:cubicBezTo>
                    <a:pt x="663818" y="145669"/>
                    <a:pt x="665399" y="147250"/>
                    <a:pt x="667421" y="147819"/>
                  </a:cubicBezTo>
                  <a:lnTo>
                    <a:pt x="731063" y="165742"/>
                  </a:lnTo>
                  <a:cubicBezTo>
                    <a:pt x="732972" y="166279"/>
                    <a:pt x="734262" y="168056"/>
                    <a:pt x="734184" y="170038"/>
                  </a:cubicBezTo>
                  <a:lnTo>
                    <a:pt x="731563" y="236104"/>
                  </a:lnTo>
                  <a:cubicBezTo>
                    <a:pt x="731479" y="238203"/>
                    <a:pt x="732494" y="240194"/>
                    <a:pt x="734241" y="241361"/>
                  </a:cubicBezTo>
                  <a:lnTo>
                    <a:pt x="789231" y="278072"/>
                  </a:lnTo>
                  <a:cubicBezTo>
                    <a:pt x="790880" y="279173"/>
                    <a:pt x="791559" y="281262"/>
                    <a:pt x="790871" y="283122"/>
                  </a:cubicBezTo>
                  <a:lnTo>
                    <a:pt x="767962" y="345144"/>
                  </a:lnTo>
                  <a:cubicBezTo>
                    <a:pt x="767234" y="347115"/>
                    <a:pt x="767584" y="349322"/>
                    <a:pt x="768885" y="350972"/>
                  </a:cubicBezTo>
                  <a:lnTo>
                    <a:pt x="809839" y="402879"/>
                  </a:lnTo>
                  <a:cubicBezTo>
                    <a:pt x="811068" y="404436"/>
                    <a:pt x="811068" y="406632"/>
                    <a:pt x="809839" y="408189"/>
                  </a:cubicBezTo>
                  <a:lnTo>
                    <a:pt x="768885" y="460096"/>
                  </a:lnTo>
                  <a:cubicBezTo>
                    <a:pt x="767584" y="461746"/>
                    <a:pt x="767234" y="463953"/>
                    <a:pt x="767962" y="465924"/>
                  </a:cubicBezTo>
                  <a:lnTo>
                    <a:pt x="790871" y="527946"/>
                  </a:lnTo>
                  <a:cubicBezTo>
                    <a:pt x="791559" y="529806"/>
                    <a:pt x="790880" y="531895"/>
                    <a:pt x="789231" y="532996"/>
                  </a:cubicBezTo>
                  <a:lnTo>
                    <a:pt x="734241" y="569708"/>
                  </a:lnTo>
                  <a:cubicBezTo>
                    <a:pt x="732494" y="570874"/>
                    <a:pt x="731479" y="572865"/>
                    <a:pt x="731563" y="574964"/>
                  </a:cubicBezTo>
                  <a:lnTo>
                    <a:pt x="734184" y="641030"/>
                  </a:lnTo>
                  <a:cubicBezTo>
                    <a:pt x="734262" y="643012"/>
                    <a:pt x="732972" y="644789"/>
                    <a:pt x="731063" y="645326"/>
                  </a:cubicBezTo>
                  <a:lnTo>
                    <a:pt x="667421" y="663249"/>
                  </a:lnTo>
                  <a:cubicBezTo>
                    <a:pt x="665399" y="663818"/>
                    <a:pt x="663818" y="665399"/>
                    <a:pt x="663249" y="667421"/>
                  </a:cubicBezTo>
                  <a:lnTo>
                    <a:pt x="645326" y="731063"/>
                  </a:lnTo>
                  <a:cubicBezTo>
                    <a:pt x="644789" y="732972"/>
                    <a:pt x="643012" y="734262"/>
                    <a:pt x="641030" y="734184"/>
                  </a:cubicBezTo>
                  <a:lnTo>
                    <a:pt x="574964" y="731563"/>
                  </a:lnTo>
                  <a:cubicBezTo>
                    <a:pt x="572865" y="731479"/>
                    <a:pt x="570874" y="732494"/>
                    <a:pt x="569708" y="734241"/>
                  </a:cubicBezTo>
                  <a:lnTo>
                    <a:pt x="532996" y="789231"/>
                  </a:lnTo>
                  <a:cubicBezTo>
                    <a:pt x="531895" y="790880"/>
                    <a:pt x="529806" y="791559"/>
                    <a:pt x="527946" y="790871"/>
                  </a:cubicBezTo>
                  <a:lnTo>
                    <a:pt x="465924" y="767962"/>
                  </a:lnTo>
                  <a:cubicBezTo>
                    <a:pt x="463953" y="767234"/>
                    <a:pt x="461746" y="767584"/>
                    <a:pt x="460096" y="768885"/>
                  </a:cubicBezTo>
                  <a:lnTo>
                    <a:pt x="408189" y="809839"/>
                  </a:lnTo>
                  <a:cubicBezTo>
                    <a:pt x="406632" y="811068"/>
                    <a:pt x="404436" y="811068"/>
                    <a:pt x="402879" y="809839"/>
                  </a:cubicBezTo>
                  <a:lnTo>
                    <a:pt x="350972" y="768885"/>
                  </a:lnTo>
                  <a:cubicBezTo>
                    <a:pt x="349322" y="767584"/>
                    <a:pt x="347115" y="767234"/>
                    <a:pt x="345144" y="767962"/>
                  </a:cubicBezTo>
                  <a:lnTo>
                    <a:pt x="283122" y="790871"/>
                  </a:lnTo>
                  <a:cubicBezTo>
                    <a:pt x="281262" y="791559"/>
                    <a:pt x="279173" y="790880"/>
                    <a:pt x="278072" y="789231"/>
                  </a:cubicBezTo>
                  <a:lnTo>
                    <a:pt x="241361" y="734241"/>
                  </a:lnTo>
                  <a:cubicBezTo>
                    <a:pt x="240194" y="732494"/>
                    <a:pt x="238203" y="731479"/>
                    <a:pt x="236104" y="731563"/>
                  </a:cubicBezTo>
                  <a:lnTo>
                    <a:pt x="170038" y="734184"/>
                  </a:lnTo>
                  <a:cubicBezTo>
                    <a:pt x="168056" y="734262"/>
                    <a:pt x="166279" y="732972"/>
                    <a:pt x="165742" y="731063"/>
                  </a:cubicBezTo>
                  <a:lnTo>
                    <a:pt x="147819" y="667421"/>
                  </a:lnTo>
                  <a:cubicBezTo>
                    <a:pt x="147250" y="665399"/>
                    <a:pt x="145669" y="663818"/>
                    <a:pt x="143647" y="663249"/>
                  </a:cubicBezTo>
                  <a:lnTo>
                    <a:pt x="80005" y="645326"/>
                  </a:lnTo>
                  <a:cubicBezTo>
                    <a:pt x="78096" y="644789"/>
                    <a:pt x="76805" y="643012"/>
                    <a:pt x="76884" y="641030"/>
                  </a:cubicBezTo>
                  <a:lnTo>
                    <a:pt x="79505" y="574964"/>
                  </a:lnTo>
                  <a:cubicBezTo>
                    <a:pt x="79589" y="572865"/>
                    <a:pt x="78574" y="570874"/>
                    <a:pt x="76827" y="569708"/>
                  </a:cubicBezTo>
                  <a:lnTo>
                    <a:pt x="21837" y="532996"/>
                  </a:lnTo>
                  <a:cubicBezTo>
                    <a:pt x="20188" y="531895"/>
                    <a:pt x="19509" y="529806"/>
                    <a:pt x="20196" y="527946"/>
                  </a:cubicBezTo>
                  <a:lnTo>
                    <a:pt x="43105" y="465924"/>
                  </a:lnTo>
                  <a:cubicBezTo>
                    <a:pt x="43833" y="463953"/>
                    <a:pt x="43484" y="461746"/>
                    <a:pt x="42182" y="460096"/>
                  </a:cubicBezTo>
                  <a:lnTo>
                    <a:pt x="1229" y="408189"/>
                  </a:lnTo>
                  <a:cubicBezTo>
                    <a:pt x="0" y="406632"/>
                    <a:pt x="0" y="404436"/>
                    <a:pt x="1229" y="402879"/>
                  </a:cubicBezTo>
                  <a:lnTo>
                    <a:pt x="42182" y="350972"/>
                  </a:lnTo>
                  <a:cubicBezTo>
                    <a:pt x="43484" y="349322"/>
                    <a:pt x="43833" y="347115"/>
                    <a:pt x="43105" y="345144"/>
                  </a:cubicBezTo>
                  <a:lnTo>
                    <a:pt x="20196" y="283122"/>
                  </a:lnTo>
                  <a:cubicBezTo>
                    <a:pt x="19509" y="281262"/>
                    <a:pt x="20188" y="279173"/>
                    <a:pt x="21837" y="278072"/>
                  </a:cubicBezTo>
                  <a:lnTo>
                    <a:pt x="76827" y="241361"/>
                  </a:lnTo>
                  <a:cubicBezTo>
                    <a:pt x="78574" y="240194"/>
                    <a:pt x="79589" y="238203"/>
                    <a:pt x="79505" y="236104"/>
                  </a:cubicBezTo>
                  <a:lnTo>
                    <a:pt x="76884" y="170038"/>
                  </a:lnTo>
                  <a:cubicBezTo>
                    <a:pt x="76805" y="168056"/>
                    <a:pt x="78096" y="166279"/>
                    <a:pt x="80005" y="165742"/>
                  </a:cubicBezTo>
                  <a:lnTo>
                    <a:pt x="143647" y="147819"/>
                  </a:lnTo>
                  <a:cubicBezTo>
                    <a:pt x="145669" y="147250"/>
                    <a:pt x="147250" y="145669"/>
                    <a:pt x="147819" y="143647"/>
                  </a:cubicBezTo>
                  <a:lnTo>
                    <a:pt x="165742" y="80005"/>
                  </a:lnTo>
                  <a:cubicBezTo>
                    <a:pt x="166279" y="78096"/>
                    <a:pt x="168056" y="76805"/>
                    <a:pt x="170038" y="76884"/>
                  </a:cubicBezTo>
                  <a:lnTo>
                    <a:pt x="236104" y="79505"/>
                  </a:lnTo>
                  <a:cubicBezTo>
                    <a:pt x="238203" y="79589"/>
                    <a:pt x="240194" y="78574"/>
                    <a:pt x="241361" y="76827"/>
                  </a:cubicBezTo>
                  <a:lnTo>
                    <a:pt x="278072" y="21837"/>
                  </a:lnTo>
                  <a:cubicBezTo>
                    <a:pt x="279173" y="20188"/>
                    <a:pt x="281262" y="19509"/>
                    <a:pt x="283122" y="20196"/>
                  </a:cubicBezTo>
                  <a:lnTo>
                    <a:pt x="345144" y="43105"/>
                  </a:lnTo>
                  <a:cubicBezTo>
                    <a:pt x="347115" y="43833"/>
                    <a:pt x="349322" y="43484"/>
                    <a:pt x="350972" y="42182"/>
                  </a:cubicBezTo>
                  <a:lnTo>
                    <a:pt x="402879" y="1229"/>
                  </a:lnTo>
                  <a:cubicBezTo>
                    <a:pt x="404436" y="0"/>
                    <a:pt x="406632" y="0"/>
                    <a:pt x="408189" y="1229"/>
                  </a:cubicBezTo>
                  <a:close/>
                </a:path>
              </a:pathLst>
            </a:custGeom>
            <a:grpFill/>
            <a:ln w="57150" cap="flat" cmpd="sng">
              <a:solidFill>
                <a:schemeClr val="tx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9" name="Google Shape;47;p10"/>
            <p:cNvSpPr txBox="1"/>
            <p:nvPr/>
          </p:nvSpPr>
          <p:spPr>
            <a:xfrm>
              <a:off x="88900" y="41275"/>
              <a:ext cx="635000" cy="682625"/>
            </a:xfrm>
            <a:prstGeom prst="rect">
              <a:avLst/>
            </a:prstGeom>
            <a:grpFill/>
            <a:ln>
              <a:solidFill>
                <a:schemeClr val="tx1"/>
              </a:solidFill>
            </a:ln>
          </p:spPr>
          <p:txBody>
            <a:bodyPr spcFirstLastPara="1" wrap="square" lIns="81175" tIns="81175" rIns="81175" bIns="81175" anchor="ctr" anchorCtr="0">
              <a:noAutofit/>
            </a:bodyPr>
            <a:lstStyle/>
            <a:p>
              <a:pPr marL="0" marR="0" lvl="0" indent="0" algn="ctr" rtl="0">
                <a:lnSpc>
                  <a:spcPct val="186666"/>
                </a:lnSpc>
                <a:spcBef>
                  <a:spcPts val="0"/>
                </a:spcBef>
                <a:spcAft>
                  <a:spcPts val="0"/>
                </a:spcAft>
                <a:buNone/>
              </a:pPr>
              <a:endParaRPr sz="1800">
                <a:solidFill>
                  <a:schemeClr val="dk1"/>
                </a:solidFill>
                <a:latin typeface="Calibri"/>
                <a:ea typeface="Calibri"/>
                <a:cs typeface="Calibri"/>
                <a:sym typeface="Calibri"/>
              </a:endParaRPr>
            </a:p>
          </p:txBody>
        </p:sp>
      </p:grpSp>
      <p:sp>
        <p:nvSpPr>
          <p:cNvPr id="127" name="Google Shape;127;p11"/>
          <p:cNvSpPr txBox="1"/>
          <p:nvPr/>
        </p:nvSpPr>
        <p:spPr>
          <a:xfrm>
            <a:off x="2859898" y="3140595"/>
            <a:ext cx="3129748" cy="960263"/>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5200" b="1" dirty="0" err="1">
                <a:solidFill>
                  <a:schemeClr val="tx1"/>
                </a:solidFill>
                <a:sym typeface="Arial"/>
              </a:rPr>
              <a:t>Alumnos</a:t>
            </a:r>
            <a:endParaRPr b="1" dirty="0">
              <a:solidFill>
                <a:schemeClr val="tx1"/>
              </a:solidFill>
            </a:endParaRPr>
          </a:p>
        </p:txBody>
      </p:sp>
      <p:sp>
        <p:nvSpPr>
          <p:cNvPr id="128" name="Google Shape;128;p11"/>
          <p:cNvSpPr/>
          <p:nvPr/>
        </p:nvSpPr>
        <p:spPr>
          <a:xfrm>
            <a:off x="2663270" y="5720702"/>
            <a:ext cx="3086100" cy="719048"/>
          </a:xfrm>
          <a:custGeom>
            <a:avLst/>
            <a:gdLst/>
            <a:ahLst/>
            <a:cxnLst/>
            <a:rect l="l" t="t" r="r" b="b"/>
            <a:pathLst>
              <a:path w="812800" h="189379" extrusionOk="0">
                <a:moveTo>
                  <a:pt x="0" y="0"/>
                </a:moveTo>
                <a:lnTo>
                  <a:pt x="812800" y="0"/>
                </a:lnTo>
                <a:lnTo>
                  <a:pt x="812800" y="189379"/>
                </a:lnTo>
                <a:lnTo>
                  <a:pt x="0" y="189379"/>
                </a:lnTo>
                <a:close/>
              </a:path>
            </a:pathLst>
          </a:custGeom>
          <a:solidFill>
            <a:srgbClr val="000000">
              <a:alpha val="0"/>
            </a:srgbClr>
          </a:solidFill>
          <a:ln>
            <a:noFill/>
          </a:ln>
        </p:spPr>
      </p:sp>
      <p:sp>
        <p:nvSpPr>
          <p:cNvPr id="130" name="Google Shape;130;p11"/>
          <p:cNvSpPr/>
          <p:nvPr/>
        </p:nvSpPr>
        <p:spPr>
          <a:xfrm>
            <a:off x="7438809" y="5786717"/>
            <a:ext cx="3086100" cy="719048"/>
          </a:xfrm>
          <a:custGeom>
            <a:avLst/>
            <a:gdLst/>
            <a:ahLst/>
            <a:cxnLst/>
            <a:rect l="l" t="t" r="r" b="b"/>
            <a:pathLst>
              <a:path w="812800" h="189379" extrusionOk="0">
                <a:moveTo>
                  <a:pt x="0" y="0"/>
                </a:moveTo>
                <a:lnTo>
                  <a:pt x="812800" y="0"/>
                </a:lnTo>
                <a:lnTo>
                  <a:pt x="812800" y="189379"/>
                </a:lnTo>
                <a:lnTo>
                  <a:pt x="0" y="189379"/>
                </a:lnTo>
                <a:close/>
              </a:path>
            </a:pathLst>
          </a:custGeom>
          <a:solidFill>
            <a:srgbClr val="000000">
              <a:alpha val="0"/>
            </a:srgbClr>
          </a:solidFill>
          <a:ln>
            <a:noFill/>
          </a:ln>
        </p:spPr>
      </p:sp>
      <p:sp>
        <p:nvSpPr>
          <p:cNvPr id="132" name="Google Shape;132;p11"/>
          <p:cNvSpPr/>
          <p:nvPr/>
        </p:nvSpPr>
        <p:spPr>
          <a:xfrm>
            <a:off x="12291276" y="5720702"/>
            <a:ext cx="3423847" cy="719048"/>
          </a:xfrm>
          <a:custGeom>
            <a:avLst/>
            <a:gdLst/>
            <a:ahLst/>
            <a:cxnLst/>
            <a:rect l="l" t="t" r="r" b="b"/>
            <a:pathLst>
              <a:path w="901754" h="189379" extrusionOk="0">
                <a:moveTo>
                  <a:pt x="0" y="0"/>
                </a:moveTo>
                <a:lnTo>
                  <a:pt x="901754" y="0"/>
                </a:lnTo>
                <a:lnTo>
                  <a:pt x="901754" y="189379"/>
                </a:lnTo>
                <a:lnTo>
                  <a:pt x="0" y="189379"/>
                </a:lnTo>
                <a:close/>
              </a:path>
            </a:pathLst>
          </a:custGeom>
          <a:solidFill>
            <a:srgbClr val="000000">
              <a:alpha val="0"/>
            </a:srgbClr>
          </a:solidFill>
          <a:ln>
            <a:noFill/>
          </a:ln>
        </p:spPr>
      </p:sp>
      <p:sp>
        <p:nvSpPr>
          <p:cNvPr id="133" name="Google Shape;133;p11"/>
          <p:cNvSpPr txBox="1"/>
          <p:nvPr/>
        </p:nvSpPr>
        <p:spPr>
          <a:xfrm>
            <a:off x="10371899" y="4617608"/>
            <a:ext cx="6741114" cy="1259180"/>
          </a:xfrm>
          <a:prstGeom prst="rect">
            <a:avLst/>
          </a:prstGeom>
          <a:noFill/>
          <a:ln>
            <a:noFill/>
          </a:ln>
        </p:spPr>
        <p:txBody>
          <a:bodyPr spcFirstLastPara="1" wrap="square" lIns="50800" tIns="50800" rIns="50800" bIns="50800" anchor="ctr" anchorCtr="0">
            <a:noAutofit/>
          </a:bodyPr>
          <a:lstStyle/>
          <a:p>
            <a:pPr marL="0" marR="0" lvl="0" indent="0" algn="ctr" rtl="0">
              <a:lnSpc>
                <a:spcPct val="140012"/>
              </a:lnSpc>
              <a:spcBef>
                <a:spcPts val="0"/>
              </a:spcBef>
              <a:spcAft>
                <a:spcPts val="0"/>
              </a:spcAft>
              <a:buNone/>
            </a:pPr>
            <a:r>
              <a:rPr lang="es-ES" sz="3600" b="1" dirty="0" smtClean="0">
                <a:solidFill>
                  <a:schemeClr val="tx1"/>
                </a:solidFill>
              </a:rPr>
              <a:t>Ramos</a:t>
            </a:r>
            <a:r>
              <a:rPr lang="es-ES" sz="3600" b="1" dirty="0">
                <a:solidFill>
                  <a:schemeClr val="tx1"/>
                </a:solidFill>
              </a:rPr>
              <a:t>, Nadia Patricia</a:t>
            </a:r>
            <a:endParaRPr sz="3600" b="1" dirty="0">
              <a:solidFill>
                <a:schemeClr val="tx1"/>
              </a:solidFill>
            </a:endParaRPr>
          </a:p>
        </p:txBody>
      </p:sp>
      <p:sp>
        <p:nvSpPr>
          <p:cNvPr id="137" name="Google Shape;137;p11"/>
          <p:cNvSpPr txBox="1"/>
          <p:nvPr/>
        </p:nvSpPr>
        <p:spPr>
          <a:xfrm>
            <a:off x="1949871" y="4371491"/>
            <a:ext cx="5067838" cy="2068259"/>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3200" b="1" dirty="0">
                <a:solidFill>
                  <a:schemeClr val="tx1"/>
                </a:solidFill>
                <a:latin typeface="DM Sans"/>
                <a:ea typeface="DM Sans"/>
                <a:cs typeface="DM Sans"/>
                <a:sym typeface="DM Sans"/>
              </a:rPr>
              <a:t>Farias Flores, Maria </a:t>
            </a:r>
            <a:r>
              <a:rPr lang="en-US" sz="3200" b="1" dirty="0" smtClean="0">
                <a:solidFill>
                  <a:schemeClr val="tx1"/>
                </a:solidFill>
                <a:latin typeface="DM Sans"/>
                <a:ea typeface="DM Sans"/>
                <a:cs typeface="DM Sans"/>
                <a:sym typeface="DM Sans"/>
              </a:rPr>
              <a:t>Jose</a:t>
            </a:r>
          </a:p>
          <a:p>
            <a:pPr algn="ctr">
              <a:lnSpc>
                <a:spcPct val="140000"/>
              </a:lnSpc>
            </a:pPr>
            <a:r>
              <a:rPr lang="es-ES" sz="3200" b="1" dirty="0">
                <a:solidFill>
                  <a:schemeClr val="tx1"/>
                </a:solidFill>
                <a:latin typeface="DM Sans"/>
                <a:sym typeface="DM Sans"/>
              </a:rPr>
              <a:t>Poeta, </a:t>
            </a:r>
            <a:r>
              <a:rPr lang="es-ES" sz="3200" b="1" dirty="0" err="1">
                <a:solidFill>
                  <a:schemeClr val="tx1"/>
                </a:solidFill>
                <a:latin typeface="DM Sans"/>
                <a:sym typeface="DM Sans"/>
              </a:rPr>
              <a:t>Guliano</a:t>
            </a:r>
            <a:r>
              <a:rPr lang="es-ES" sz="3200" b="1" dirty="0">
                <a:solidFill>
                  <a:schemeClr val="tx1"/>
                </a:solidFill>
                <a:latin typeface="DM Sans"/>
                <a:sym typeface="DM Sans"/>
              </a:rPr>
              <a:t> </a:t>
            </a:r>
            <a:r>
              <a:rPr lang="es-ES" sz="3200" b="1" dirty="0" smtClean="0">
                <a:solidFill>
                  <a:schemeClr val="tx1"/>
                </a:solidFill>
                <a:latin typeface="DM Sans"/>
                <a:sym typeface="DM Sans"/>
              </a:rPr>
              <a:t>Ignacio</a:t>
            </a:r>
            <a:endParaRPr lang="en-US" sz="3200" b="1" dirty="0">
              <a:solidFill>
                <a:schemeClr val="tx1"/>
              </a:solidFill>
              <a:latin typeface="DM Sans"/>
              <a:ea typeface="DM Sans"/>
              <a:cs typeface="DM Sans"/>
              <a:sym typeface="DM Sans"/>
            </a:endParaRPr>
          </a:p>
          <a:p>
            <a:pPr marL="0" marR="0" lvl="0" indent="0" algn="ctr" rtl="0">
              <a:lnSpc>
                <a:spcPct val="140000"/>
              </a:lnSpc>
              <a:spcBef>
                <a:spcPts val="0"/>
              </a:spcBef>
              <a:spcAft>
                <a:spcPts val="0"/>
              </a:spcAft>
              <a:buNone/>
            </a:pPr>
            <a:r>
              <a:rPr lang="en-US" sz="3200" b="1" dirty="0">
                <a:solidFill>
                  <a:schemeClr val="tx1"/>
                </a:solidFill>
                <a:latin typeface="DM Sans"/>
                <a:ea typeface="DM Sans"/>
                <a:cs typeface="DM Sans"/>
                <a:sym typeface="DM Sans"/>
              </a:rPr>
              <a:t>Sanchez, Ignacio </a:t>
            </a:r>
            <a:r>
              <a:rPr lang="en-US" sz="3200" b="1" dirty="0" smtClean="0">
                <a:solidFill>
                  <a:schemeClr val="tx1"/>
                </a:solidFill>
                <a:latin typeface="DM Sans"/>
                <a:ea typeface="DM Sans"/>
                <a:cs typeface="DM Sans"/>
                <a:sym typeface="DM Sans"/>
              </a:rPr>
              <a:t>Agustin</a:t>
            </a:r>
            <a:endParaRPr lang="en-US" sz="3200" b="1" dirty="0">
              <a:solidFill>
                <a:schemeClr val="tx1"/>
              </a:solidFill>
              <a:latin typeface="DM Sans"/>
              <a:ea typeface="DM Sans"/>
              <a:cs typeface="DM Sans"/>
              <a:sym typeface="DM Sans"/>
            </a:endParaRPr>
          </a:p>
        </p:txBody>
      </p:sp>
      <p:sp>
        <p:nvSpPr>
          <p:cNvPr id="15" name="Google Shape;127;p11"/>
          <p:cNvSpPr txBox="1"/>
          <p:nvPr/>
        </p:nvSpPr>
        <p:spPr>
          <a:xfrm>
            <a:off x="10174933" y="3286125"/>
            <a:ext cx="5540190" cy="960263"/>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5200" dirty="0">
                <a:solidFill>
                  <a:schemeClr val="tx1"/>
                </a:solidFill>
                <a:latin typeface="Arial"/>
                <a:ea typeface="Arial"/>
                <a:cs typeface="Arial"/>
                <a:sym typeface="Arial"/>
              </a:rPr>
              <a:t>          </a:t>
            </a:r>
            <a:r>
              <a:rPr lang="en-US" sz="5200" b="1" dirty="0" err="1" smtClean="0">
                <a:solidFill>
                  <a:schemeClr val="tx1"/>
                </a:solidFill>
                <a:sym typeface="Arial"/>
              </a:rPr>
              <a:t>Profesora</a:t>
            </a:r>
            <a:endParaRPr b="1" dirty="0">
              <a:solidFill>
                <a:schemeClr val="tx1"/>
              </a:solidFill>
            </a:endParaRPr>
          </a:p>
        </p:txBody>
      </p:sp>
      <p:sp>
        <p:nvSpPr>
          <p:cNvPr id="16" name="Google Shape;49;p10"/>
          <p:cNvSpPr/>
          <p:nvPr/>
        </p:nvSpPr>
        <p:spPr>
          <a:xfrm rot="796591">
            <a:off x="11877974" y="8220044"/>
            <a:ext cx="7674299" cy="3585874"/>
          </a:xfrm>
          <a:custGeom>
            <a:avLst/>
            <a:gdLst/>
            <a:ahLst/>
            <a:cxnLst/>
            <a:rect l="l" t="t" r="r" b="b"/>
            <a:pathLst>
              <a:path w="7674299" h="3585874" extrusionOk="0">
                <a:moveTo>
                  <a:pt x="1880477" y="1332450"/>
                </a:moveTo>
                <a:cubicBezTo>
                  <a:pt x="4084982" y="-622051"/>
                  <a:pt x="4645529" y="150658"/>
                  <a:pt x="4645529" y="150658"/>
                </a:cubicBezTo>
                <a:cubicBezTo>
                  <a:pt x="5335254" y="-442503"/>
                  <a:pt x="7306014" y="1287786"/>
                  <a:pt x="7653411" y="1602411"/>
                </a:cubicBezTo>
                <a:cubicBezTo>
                  <a:pt x="7679437" y="1626000"/>
                  <a:pt x="7681412" y="1666222"/>
                  <a:pt x="7657823" y="1692248"/>
                </a:cubicBezTo>
                <a:cubicBezTo>
                  <a:pt x="7656139" y="1694106"/>
                  <a:pt x="7654346" y="1695863"/>
                  <a:pt x="7652455" y="1697509"/>
                </a:cubicBezTo>
                <a:lnTo>
                  <a:pt x="7246144" y="2053035"/>
                </a:lnTo>
                <a:lnTo>
                  <a:pt x="7327534" y="2135254"/>
                </a:lnTo>
                <a:cubicBezTo>
                  <a:pt x="7352318" y="2160270"/>
                  <a:pt x="7352129" y="2200640"/>
                  <a:pt x="7327113" y="2225424"/>
                </a:cubicBezTo>
                <a:cubicBezTo>
                  <a:pt x="7326999" y="2225536"/>
                  <a:pt x="7326884" y="2225649"/>
                  <a:pt x="7326769" y="2225761"/>
                </a:cubicBezTo>
                <a:lnTo>
                  <a:pt x="6172584" y="3351765"/>
                </a:lnTo>
                <a:cubicBezTo>
                  <a:pt x="6148742" y="3375016"/>
                  <a:pt x="6111021" y="3376002"/>
                  <a:pt x="6085997" y="3354029"/>
                </a:cubicBezTo>
                <a:lnTo>
                  <a:pt x="4619643" y="2066202"/>
                </a:lnTo>
                <a:cubicBezTo>
                  <a:pt x="4486411" y="1949035"/>
                  <a:pt x="4289130" y="1941787"/>
                  <a:pt x="4147659" y="2048859"/>
                </a:cubicBezTo>
                <a:cubicBezTo>
                  <a:pt x="3586314" y="2474075"/>
                  <a:pt x="2174124" y="3487095"/>
                  <a:pt x="1350184" y="3576455"/>
                </a:cubicBezTo>
                <a:cubicBezTo>
                  <a:pt x="304773" y="3689789"/>
                  <a:pt x="0" y="2743015"/>
                  <a:pt x="0" y="2743015"/>
                </a:cubicBezTo>
              </a:path>
            </a:pathLst>
          </a:custGeom>
          <a:solidFill>
            <a:srgbClr val="FFE70F"/>
          </a:solidFill>
          <a:ln>
            <a:solidFill>
              <a:schemeClr val="tx1"/>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0" name="Google Shape;113;p10"/>
          <p:cNvSpPr/>
          <p:nvPr/>
        </p:nvSpPr>
        <p:spPr>
          <a:xfrm rot="19829711">
            <a:off x="2304651" y="7714764"/>
            <a:ext cx="1437030" cy="1257401"/>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noFill/>
          </a:ln>
        </p:spPr>
      </p:sp>
      <p:sp>
        <p:nvSpPr>
          <p:cNvPr id="2" name="CuadroTexto 1"/>
          <p:cNvSpPr txBox="1"/>
          <p:nvPr/>
        </p:nvSpPr>
        <p:spPr>
          <a:xfrm>
            <a:off x="7355314" y="1238174"/>
            <a:ext cx="2764465" cy="769441"/>
          </a:xfrm>
          <a:prstGeom prst="rect">
            <a:avLst/>
          </a:prstGeom>
          <a:noFill/>
        </p:spPr>
        <p:txBody>
          <a:bodyPr wrap="square" rtlCol="0">
            <a:spAutoFit/>
          </a:bodyPr>
          <a:lstStyle/>
          <a:p>
            <a:r>
              <a:rPr lang="es-ES" sz="4400" b="1" i="1" u="sng">
                <a:solidFill>
                  <a:schemeClr val="tx1"/>
                </a:solidFill>
                <a:effectLst>
                  <a:outerShdw blurRad="50800" dist="38100" dir="8100000" algn="tr" rotWithShape="0">
                    <a:prstClr val="black">
                      <a:alpha val="40000"/>
                    </a:prstClr>
                  </a:outerShdw>
                </a:effectLst>
              </a:rPr>
              <a:t>GRUPO</a:t>
            </a:r>
            <a:r>
              <a:rPr lang="es-ES" sz="4400" b="1" i="1" u="sng">
                <a:solidFill>
                  <a:schemeClr val="tx1"/>
                </a:solidFill>
              </a:rPr>
              <a:t> 5</a:t>
            </a:r>
            <a:endParaRPr lang="en-US" sz="4400" b="1" i="1" u="sng">
              <a:solidFill>
                <a:schemeClr val="tx1"/>
              </a:solidFill>
            </a:endParaRPr>
          </a:p>
        </p:txBody>
      </p:sp>
      <p:sp>
        <p:nvSpPr>
          <p:cNvPr id="22" name="Google Shape;98;p10"/>
          <p:cNvSpPr/>
          <p:nvPr/>
        </p:nvSpPr>
        <p:spPr>
          <a:xfrm>
            <a:off x="14003199" y="983512"/>
            <a:ext cx="455160" cy="4572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00"/>
          </a:solid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04;p10"/>
          <p:cNvSpPr/>
          <p:nvPr/>
        </p:nvSpPr>
        <p:spPr>
          <a:xfrm>
            <a:off x="9779520" y="8646535"/>
            <a:ext cx="592379" cy="597963"/>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00"/>
          </a:solid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65;p10"/>
          <p:cNvSpPr/>
          <p:nvPr/>
        </p:nvSpPr>
        <p:spPr>
          <a:xfrm rot="796591">
            <a:off x="14922068" y="753322"/>
            <a:ext cx="2441950" cy="1921566"/>
          </a:xfrm>
          <a:custGeom>
            <a:avLst/>
            <a:gdLst/>
            <a:ahLst/>
            <a:cxnLst/>
            <a:rect l="l" t="t" r="r" b="b"/>
            <a:pathLst>
              <a:path w="2441950" h="1921566" extrusionOk="0">
                <a:moveTo>
                  <a:pt x="908693" y="1921567"/>
                </a:moveTo>
                <a:cubicBezTo>
                  <a:pt x="907337" y="1921566"/>
                  <a:pt x="905988" y="1921394"/>
                  <a:pt x="904675" y="1921056"/>
                </a:cubicBezTo>
                <a:cubicBezTo>
                  <a:pt x="898380" y="1919418"/>
                  <a:pt x="893711" y="1914118"/>
                  <a:pt x="892880" y="1907667"/>
                </a:cubicBezTo>
                <a:lnTo>
                  <a:pt x="802915" y="1203500"/>
                </a:lnTo>
                <a:lnTo>
                  <a:pt x="14011" y="1106489"/>
                </a:lnTo>
                <a:cubicBezTo>
                  <a:pt x="5272" y="1105423"/>
                  <a:pt x="-947" y="1097474"/>
                  <a:pt x="119" y="1088736"/>
                </a:cubicBezTo>
                <a:cubicBezTo>
                  <a:pt x="797" y="1083180"/>
                  <a:pt x="4339" y="1078386"/>
                  <a:pt x="9452" y="1076108"/>
                </a:cubicBezTo>
                <a:lnTo>
                  <a:pt x="2419489" y="1399"/>
                </a:lnTo>
                <a:cubicBezTo>
                  <a:pt x="2427522" y="-2203"/>
                  <a:pt x="2436953" y="1389"/>
                  <a:pt x="2440555" y="9422"/>
                </a:cubicBezTo>
                <a:cubicBezTo>
                  <a:pt x="2442217" y="13128"/>
                  <a:pt x="2442401" y="17328"/>
                  <a:pt x="2441070" y="21165"/>
                </a:cubicBezTo>
                <a:lnTo>
                  <a:pt x="1789603" y="1906997"/>
                </a:lnTo>
                <a:cubicBezTo>
                  <a:pt x="1786734" y="1915320"/>
                  <a:pt x="1777661" y="1919741"/>
                  <a:pt x="1769338" y="1916873"/>
                </a:cubicBezTo>
                <a:cubicBezTo>
                  <a:pt x="1766338" y="1915839"/>
                  <a:pt x="1763714" y="1913932"/>
                  <a:pt x="1761803" y="1911397"/>
                </a:cubicBezTo>
                <a:lnTo>
                  <a:pt x="1340349" y="1350212"/>
                </a:lnTo>
                <a:lnTo>
                  <a:pt x="921509" y="1915126"/>
                </a:lnTo>
                <a:cubicBezTo>
                  <a:pt x="918498" y="1919182"/>
                  <a:pt x="913744" y="1921571"/>
                  <a:pt x="908693" y="1921566"/>
                </a:cubicBezTo>
                <a:close/>
                <a:moveTo>
                  <a:pt x="1340253" y="1307620"/>
                </a:moveTo>
                <a:cubicBezTo>
                  <a:pt x="1345262" y="1307620"/>
                  <a:pt x="1349977" y="1309984"/>
                  <a:pt x="1352973" y="1313996"/>
                </a:cubicBezTo>
                <a:lnTo>
                  <a:pt x="1769294" y="1868231"/>
                </a:lnTo>
                <a:lnTo>
                  <a:pt x="2398925" y="45457"/>
                </a:lnTo>
                <a:lnTo>
                  <a:pt x="74870" y="1081878"/>
                </a:lnTo>
                <a:lnTo>
                  <a:pt x="819110" y="1173374"/>
                </a:lnTo>
                <a:cubicBezTo>
                  <a:pt x="826345" y="1174263"/>
                  <a:pt x="832055" y="1179947"/>
                  <a:pt x="832977" y="1187178"/>
                </a:cubicBezTo>
                <a:lnTo>
                  <a:pt x="919500" y="1864310"/>
                </a:lnTo>
                <a:lnTo>
                  <a:pt x="1327437" y="1314060"/>
                </a:lnTo>
                <a:cubicBezTo>
                  <a:pt x="1330434" y="1310022"/>
                  <a:pt x="1335161" y="1307635"/>
                  <a:pt x="1340189" y="1307620"/>
                </a:cubicBezTo>
                <a:close/>
              </a:path>
            </a:pathLst>
          </a:custGeom>
          <a:solidFill>
            <a:schemeClr val="bg1"/>
          </a:solidFill>
          <a:ln>
            <a:solidFill>
              <a:schemeClr val="tx1"/>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7" name="Google Shape;67;p10"/>
          <p:cNvSpPr/>
          <p:nvPr/>
        </p:nvSpPr>
        <p:spPr>
          <a:xfrm rot="796591">
            <a:off x="17298591" y="7565120"/>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rgbClr val="FFFF00"/>
          </a:solidFill>
          <a:ln>
            <a:solidFill>
              <a:srgbClr val="FFFF00"/>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8" name="Google Shape;67;p10"/>
          <p:cNvSpPr/>
          <p:nvPr/>
        </p:nvSpPr>
        <p:spPr>
          <a:xfrm rot="796591">
            <a:off x="1965073" y="107566"/>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solidFill>
              <a:schemeClr val="bg1"/>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9" name="Google Shape;110;p10"/>
          <p:cNvSpPr/>
          <p:nvPr/>
        </p:nvSpPr>
        <p:spPr>
          <a:xfrm rot="19829711">
            <a:off x="8103532" y="6095797"/>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rgbClr val="FFFF00"/>
          </a:solidFill>
          <a:ln>
            <a:noFill/>
          </a:ln>
        </p:spPr>
      </p:sp>
      <p:pic>
        <p:nvPicPr>
          <p:cNvPr id="31" name="Picture 2" descr="Mercado Libre cambia su logo y toma medidas contra la especulación -  ExpokNew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98527" y="8603302"/>
            <a:ext cx="1805602" cy="911829"/>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2" descr="Mercado Libre cambia su logo y toma medidas contra la especulación -  ExpokNew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452403" y="528883"/>
            <a:ext cx="1805602" cy="911829"/>
          </a:xfrm>
          <a:prstGeom prst="rect">
            <a:avLst/>
          </a:prstGeom>
          <a:noFill/>
          <a:extLst>
            <a:ext uri="{909E8E84-426E-40DD-AFC4-6F175D3DCCD1}">
              <a14:hiddenFill xmlns:a14="http://schemas.microsoft.com/office/drawing/2010/main">
                <a:solidFill>
                  <a:srgbClr val="FFFFFF"/>
                </a:solidFill>
              </a14:hiddenFill>
            </a:ext>
          </a:extLst>
        </p:spPr>
      </p:pic>
      <p:pic>
        <p:nvPicPr>
          <p:cNvPr id="33" name="Picture 2" descr="Mercado Libre cambia su logo y toma medidas contra la especulación -  ExpokNew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540432" y="7025590"/>
            <a:ext cx="1805602" cy="911829"/>
          </a:xfrm>
          <a:prstGeom prst="rect">
            <a:avLst/>
          </a:prstGeom>
          <a:noFill/>
          <a:extLst>
            <a:ext uri="{909E8E84-426E-40DD-AFC4-6F175D3DCCD1}">
              <a14:hiddenFill xmlns:a14="http://schemas.microsoft.com/office/drawing/2010/main">
                <a:solidFill>
                  <a:srgbClr val="FFFFFF"/>
                </a:solidFill>
              </a14:hiddenFill>
            </a:ext>
          </a:extLst>
        </p:spPr>
      </p:pic>
      <p:sp>
        <p:nvSpPr>
          <p:cNvPr id="34" name="Google Shape;104;p10"/>
          <p:cNvSpPr/>
          <p:nvPr/>
        </p:nvSpPr>
        <p:spPr>
          <a:xfrm>
            <a:off x="5453180" y="7703247"/>
            <a:ext cx="592379" cy="597963"/>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00"/>
          </a:solid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10;p10"/>
          <p:cNvSpPr/>
          <p:nvPr/>
        </p:nvSpPr>
        <p:spPr>
          <a:xfrm rot="19829711">
            <a:off x="4637302" y="1563970"/>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rgbClr val="FFFF00"/>
          </a:solidFill>
          <a:ln>
            <a:noFill/>
          </a:ln>
        </p:spPr>
      </p:sp>
      <p:pic>
        <p:nvPicPr>
          <p:cNvPr id="36" name="Picture 2" descr="Mercado Libre cambia su logo y toma medidas contra la especulación -  ExpokNew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34746" y="3199651"/>
            <a:ext cx="1805602" cy="911829"/>
          </a:xfrm>
          <a:prstGeom prst="rect">
            <a:avLst/>
          </a:prstGeom>
          <a:noFill/>
          <a:extLst>
            <a:ext uri="{909E8E84-426E-40DD-AFC4-6F175D3DCCD1}">
              <a14:hiddenFill xmlns:a14="http://schemas.microsoft.com/office/drawing/2010/main">
                <a:solidFill>
                  <a:srgbClr val="FFFFFF"/>
                </a:solidFill>
              </a14:hiddenFill>
            </a:ext>
          </a:extLst>
        </p:spPr>
      </p:pic>
      <p:sp>
        <p:nvSpPr>
          <p:cNvPr id="4" name="Estrella de 5 puntas 3"/>
          <p:cNvSpPr/>
          <p:nvPr/>
        </p:nvSpPr>
        <p:spPr>
          <a:xfrm>
            <a:off x="2663270" y="1440712"/>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Estrella de 5 puntas 37"/>
          <p:cNvSpPr/>
          <p:nvPr/>
        </p:nvSpPr>
        <p:spPr>
          <a:xfrm>
            <a:off x="12336997" y="2109342"/>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Estrella de 5 puntas 38"/>
          <p:cNvSpPr/>
          <p:nvPr/>
        </p:nvSpPr>
        <p:spPr>
          <a:xfrm>
            <a:off x="7145784" y="8328210"/>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spd="slow">
    <p:wipe/>
  </p:transition>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gracias por su atencion - Búsqueda de Google | Memes, Fondo de pantalla de  vaporwave, Gracia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3784" y="941630"/>
            <a:ext cx="12246187" cy="720484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Meme Chemistry Cat - por favor profe APRUEBE ME el examen - 2863675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684539" y="5721927"/>
            <a:ext cx="3810000" cy="381000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Mercado Libre cambia su logo y toma medidas contra la especulación -  ExpokNews"/>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61310" y="8620098"/>
            <a:ext cx="1805602" cy="911829"/>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Mercado Libre cambia su logo y toma medidas contra la especulación -  ExpokNews"/>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686738" y="779211"/>
            <a:ext cx="1805602" cy="911829"/>
          </a:xfrm>
          <a:prstGeom prst="rect">
            <a:avLst/>
          </a:prstGeom>
          <a:noFill/>
          <a:extLst>
            <a:ext uri="{909E8E84-426E-40DD-AFC4-6F175D3DCCD1}">
              <a14:hiddenFill xmlns:a14="http://schemas.microsoft.com/office/drawing/2010/main">
                <a:solidFill>
                  <a:srgbClr val="FFFFFF"/>
                </a:solidFill>
              </a14:hiddenFill>
            </a:ext>
          </a:extLst>
        </p:spPr>
      </p:pic>
      <p:sp>
        <p:nvSpPr>
          <p:cNvPr id="8" name="Google Shape;110;p10"/>
          <p:cNvSpPr/>
          <p:nvPr/>
        </p:nvSpPr>
        <p:spPr>
          <a:xfrm rot="19829711">
            <a:off x="16766046" y="3507572"/>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rgbClr val="FFFF00"/>
          </a:solidFill>
          <a:ln>
            <a:noFill/>
          </a:ln>
        </p:spPr>
      </p:sp>
      <p:sp>
        <p:nvSpPr>
          <p:cNvPr id="9" name="Google Shape;110;p10"/>
          <p:cNvSpPr/>
          <p:nvPr/>
        </p:nvSpPr>
        <p:spPr>
          <a:xfrm rot="19829711">
            <a:off x="10576570" y="8839572"/>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rgbClr val="FFFF00"/>
          </a:solidFill>
          <a:ln>
            <a:noFill/>
          </a:ln>
        </p:spPr>
      </p:sp>
      <p:sp>
        <p:nvSpPr>
          <p:cNvPr id="10" name="Google Shape;110;p10"/>
          <p:cNvSpPr/>
          <p:nvPr/>
        </p:nvSpPr>
        <p:spPr>
          <a:xfrm rot="19829711">
            <a:off x="97966" y="123256"/>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rgbClr val="FFFF00"/>
          </a:solidFill>
          <a:ln>
            <a:noFill/>
          </a:ln>
        </p:spPr>
      </p:sp>
      <p:sp>
        <p:nvSpPr>
          <p:cNvPr id="11" name="Google Shape;67;p10"/>
          <p:cNvSpPr/>
          <p:nvPr/>
        </p:nvSpPr>
        <p:spPr>
          <a:xfrm rot="796591">
            <a:off x="17090773" y="839551"/>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rgbClr val="FFFF00"/>
          </a:solidFill>
          <a:ln>
            <a:solidFill>
              <a:srgbClr val="FFFF00"/>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 name="Google Shape;67;p10"/>
          <p:cNvSpPr/>
          <p:nvPr/>
        </p:nvSpPr>
        <p:spPr>
          <a:xfrm rot="796591">
            <a:off x="6142197" y="9734697"/>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rgbClr val="FFFF00"/>
          </a:solidFill>
          <a:ln>
            <a:solidFill>
              <a:srgbClr val="FFFF00"/>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 name="Estrella de 5 puntas 12"/>
          <p:cNvSpPr/>
          <p:nvPr/>
        </p:nvSpPr>
        <p:spPr>
          <a:xfrm>
            <a:off x="3160594" y="-178833"/>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Estrella de 5 puntas 13"/>
          <p:cNvSpPr/>
          <p:nvPr/>
        </p:nvSpPr>
        <p:spPr>
          <a:xfrm>
            <a:off x="14526015" y="4544051"/>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Google Shape;104;p10"/>
          <p:cNvSpPr/>
          <p:nvPr/>
        </p:nvSpPr>
        <p:spPr>
          <a:xfrm>
            <a:off x="14799507" y="2600791"/>
            <a:ext cx="592379" cy="597963"/>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00"/>
          </a:solid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04;p10"/>
          <p:cNvSpPr/>
          <p:nvPr/>
        </p:nvSpPr>
        <p:spPr>
          <a:xfrm>
            <a:off x="8908800" y="8526158"/>
            <a:ext cx="592379" cy="597963"/>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00"/>
          </a:solid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 name="Google Shape;100;p10"/>
          <p:cNvGrpSpPr/>
          <p:nvPr/>
        </p:nvGrpSpPr>
        <p:grpSpPr>
          <a:xfrm>
            <a:off x="17266959" y="2166115"/>
            <a:ext cx="455160" cy="457200"/>
            <a:chOff x="1813" y="0"/>
            <a:chExt cx="809173" cy="812800"/>
          </a:xfrm>
          <a:solidFill>
            <a:schemeClr val="tx1"/>
          </a:solidFill>
        </p:grpSpPr>
        <p:sp>
          <p:nvSpPr>
            <p:cNvPr id="18" name="Google Shape;101;p1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grp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02;p10"/>
            <p:cNvSpPr txBox="1"/>
            <p:nvPr/>
          </p:nvSpPr>
          <p:spPr>
            <a:xfrm>
              <a:off x="150092" y="102466"/>
              <a:ext cx="442441" cy="566567"/>
            </a:xfrm>
            <a:prstGeom prst="rect">
              <a:avLst/>
            </a:prstGeom>
            <a:grpFill/>
            <a:ln>
              <a:solidFill>
                <a:schemeClr val="tx1"/>
              </a:solid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20" name="Google Shape;100;p10"/>
          <p:cNvGrpSpPr/>
          <p:nvPr/>
        </p:nvGrpSpPr>
        <p:grpSpPr>
          <a:xfrm>
            <a:off x="378182" y="4315451"/>
            <a:ext cx="455160" cy="457200"/>
            <a:chOff x="1813" y="0"/>
            <a:chExt cx="809173" cy="812800"/>
          </a:xfrm>
          <a:solidFill>
            <a:schemeClr val="tx1"/>
          </a:solidFill>
        </p:grpSpPr>
        <p:sp>
          <p:nvSpPr>
            <p:cNvPr id="21" name="Google Shape;101;p1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grp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02;p10"/>
            <p:cNvSpPr txBox="1"/>
            <p:nvPr/>
          </p:nvSpPr>
          <p:spPr>
            <a:xfrm>
              <a:off x="150092" y="102466"/>
              <a:ext cx="442441" cy="566567"/>
            </a:xfrm>
            <a:prstGeom prst="rect">
              <a:avLst/>
            </a:prstGeom>
            <a:grpFill/>
            <a:ln>
              <a:solidFill>
                <a:schemeClr val="tx1"/>
              </a:solid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a:solidFill>
                  <a:schemeClr val="dk1"/>
                </a:solidFill>
                <a:latin typeface="Calibri"/>
                <a:ea typeface="Calibri"/>
                <a:cs typeface="Calibri"/>
                <a:sym typeface="Calibri"/>
              </a:endParaRPr>
            </a:p>
          </p:txBody>
        </p:sp>
      </p:grpSp>
      <p:sp>
        <p:nvSpPr>
          <p:cNvPr id="23" name="Google Shape;67;p10"/>
          <p:cNvSpPr/>
          <p:nvPr/>
        </p:nvSpPr>
        <p:spPr>
          <a:xfrm rot="796591">
            <a:off x="10430109" y="202769"/>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solidFill>
              <a:schemeClr val="bg1"/>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 name="Google Shape;67;p10"/>
          <p:cNvSpPr/>
          <p:nvPr/>
        </p:nvSpPr>
        <p:spPr>
          <a:xfrm rot="796591">
            <a:off x="-825195" y="8822867"/>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solidFill>
              <a:schemeClr val="bg1"/>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6481803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 name="Google Shape;45;p10"/>
          <p:cNvGrpSpPr/>
          <p:nvPr/>
        </p:nvGrpSpPr>
        <p:grpSpPr>
          <a:xfrm>
            <a:off x="-11356736" y="-4182693"/>
            <a:ext cx="18275200" cy="18275200"/>
            <a:chOff x="866" y="866"/>
            <a:chExt cx="811067" cy="811067"/>
          </a:xfrm>
          <a:solidFill>
            <a:srgbClr val="FFFF00"/>
          </a:solidFill>
        </p:grpSpPr>
        <p:sp>
          <p:nvSpPr>
            <p:cNvPr id="42" name="Google Shape;46;p10"/>
            <p:cNvSpPr/>
            <p:nvPr/>
          </p:nvSpPr>
          <p:spPr>
            <a:xfrm>
              <a:off x="866" y="866"/>
              <a:ext cx="811067" cy="811067"/>
            </a:xfrm>
            <a:custGeom>
              <a:avLst/>
              <a:gdLst/>
              <a:ahLst/>
              <a:cxnLst/>
              <a:rect l="l" t="t" r="r" b="b"/>
              <a:pathLst>
                <a:path w="811067" h="811067" extrusionOk="0">
                  <a:moveTo>
                    <a:pt x="408189" y="1229"/>
                  </a:moveTo>
                  <a:lnTo>
                    <a:pt x="460096" y="42182"/>
                  </a:lnTo>
                  <a:cubicBezTo>
                    <a:pt x="461746" y="43484"/>
                    <a:pt x="463953" y="43833"/>
                    <a:pt x="465924" y="43105"/>
                  </a:cubicBezTo>
                  <a:lnTo>
                    <a:pt x="527946" y="20196"/>
                  </a:lnTo>
                  <a:cubicBezTo>
                    <a:pt x="529806" y="19509"/>
                    <a:pt x="531895" y="20188"/>
                    <a:pt x="532996" y="21837"/>
                  </a:cubicBezTo>
                  <a:lnTo>
                    <a:pt x="569708" y="76827"/>
                  </a:lnTo>
                  <a:cubicBezTo>
                    <a:pt x="570874" y="78574"/>
                    <a:pt x="572865" y="79589"/>
                    <a:pt x="574964" y="79505"/>
                  </a:cubicBezTo>
                  <a:lnTo>
                    <a:pt x="641030" y="76884"/>
                  </a:lnTo>
                  <a:cubicBezTo>
                    <a:pt x="643012" y="76805"/>
                    <a:pt x="644789" y="78096"/>
                    <a:pt x="645326" y="80005"/>
                  </a:cubicBezTo>
                  <a:lnTo>
                    <a:pt x="663249" y="143647"/>
                  </a:lnTo>
                  <a:cubicBezTo>
                    <a:pt x="663818" y="145669"/>
                    <a:pt x="665399" y="147250"/>
                    <a:pt x="667421" y="147819"/>
                  </a:cubicBezTo>
                  <a:lnTo>
                    <a:pt x="731063" y="165742"/>
                  </a:lnTo>
                  <a:cubicBezTo>
                    <a:pt x="732972" y="166279"/>
                    <a:pt x="734262" y="168056"/>
                    <a:pt x="734184" y="170038"/>
                  </a:cubicBezTo>
                  <a:lnTo>
                    <a:pt x="731563" y="236104"/>
                  </a:lnTo>
                  <a:cubicBezTo>
                    <a:pt x="731479" y="238203"/>
                    <a:pt x="732494" y="240194"/>
                    <a:pt x="734241" y="241361"/>
                  </a:cubicBezTo>
                  <a:lnTo>
                    <a:pt x="789231" y="278072"/>
                  </a:lnTo>
                  <a:cubicBezTo>
                    <a:pt x="790880" y="279173"/>
                    <a:pt x="791559" y="281262"/>
                    <a:pt x="790871" y="283122"/>
                  </a:cubicBezTo>
                  <a:lnTo>
                    <a:pt x="767962" y="345144"/>
                  </a:lnTo>
                  <a:cubicBezTo>
                    <a:pt x="767234" y="347115"/>
                    <a:pt x="767584" y="349322"/>
                    <a:pt x="768885" y="350972"/>
                  </a:cubicBezTo>
                  <a:lnTo>
                    <a:pt x="809839" y="402879"/>
                  </a:lnTo>
                  <a:cubicBezTo>
                    <a:pt x="811068" y="404436"/>
                    <a:pt x="811068" y="406632"/>
                    <a:pt x="809839" y="408189"/>
                  </a:cubicBezTo>
                  <a:lnTo>
                    <a:pt x="768885" y="460096"/>
                  </a:lnTo>
                  <a:cubicBezTo>
                    <a:pt x="767584" y="461746"/>
                    <a:pt x="767234" y="463953"/>
                    <a:pt x="767962" y="465924"/>
                  </a:cubicBezTo>
                  <a:lnTo>
                    <a:pt x="790871" y="527946"/>
                  </a:lnTo>
                  <a:cubicBezTo>
                    <a:pt x="791559" y="529806"/>
                    <a:pt x="790880" y="531895"/>
                    <a:pt x="789231" y="532996"/>
                  </a:cubicBezTo>
                  <a:lnTo>
                    <a:pt x="734241" y="569708"/>
                  </a:lnTo>
                  <a:cubicBezTo>
                    <a:pt x="732494" y="570874"/>
                    <a:pt x="731479" y="572865"/>
                    <a:pt x="731563" y="574964"/>
                  </a:cubicBezTo>
                  <a:lnTo>
                    <a:pt x="734184" y="641030"/>
                  </a:lnTo>
                  <a:cubicBezTo>
                    <a:pt x="734262" y="643012"/>
                    <a:pt x="732972" y="644789"/>
                    <a:pt x="731063" y="645326"/>
                  </a:cubicBezTo>
                  <a:lnTo>
                    <a:pt x="667421" y="663249"/>
                  </a:lnTo>
                  <a:cubicBezTo>
                    <a:pt x="665399" y="663818"/>
                    <a:pt x="663818" y="665399"/>
                    <a:pt x="663249" y="667421"/>
                  </a:cubicBezTo>
                  <a:lnTo>
                    <a:pt x="645326" y="731063"/>
                  </a:lnTo>
                  <a:cubicBezTo>
                    <a:pt x="644789" y="732972"/>
                    <a:pt x="643012" y="734262"/>
                    <a:pt x="641030" y="734184"/>
                  </a:cubicBezTo>
                  <a:lnTo>
                    <a:pt x="574964" y="731563"/>
                  </a:lnTo>
                  <a:cubicBezTo>
                    <a:pt x="572865" y="731479"/>
                    <a:pt x="570874" y="732494"/>
                    <a:pt x="569708" y="734241"/>
                  </a:cubicBezTo>
                  <a:lnTo>
                    <a:pt x="532996" y="789231"/>
                  </a:lnTo>
                  <a:cubicBezTo>
                    <a:pt x="531895" y="790880"/>
                    <a:pt x="529806" y="791559"/>
                    <a:pt x="527946" y="790871"/>
                  </a:cubicBezTo>
                  <a:lnTo>
                    <a:pt x="465924" y="767962"/>
                  </a:lnTo>
                  <a:cubicBezTo>
                    <a:pt x="463953" y="767234"/>
                    <a:pt x="461746" y="767584"/>
                    <a:pt x="460096" y="768885"/>
                  </a:cubicBezTo>
                  <a:lnTo>
                    <a:pt x="408189" y="809839"/>
                  </a:lnTo>
                  <a:cubicBezTo>
                    <a:pt x="406632" y="811068"/>
                    <a:pt x="404436" y="811068"/>
                    <a:pt x="402879" y="809839"/>
                  </a:cubicBezTo>
                  <a:lnTo>
                    <a:pt x="350972" y="768885"/>
                  </a:lnTo>
                  <a:cubicBezTo>
                    <a:pt x="349322" y="767584"/>
                    <a:pt x="347115" y="767234"/>
                    <a:pt x="345144" y="767962"/>
                  </a:cubicBezTo>
                  <a:lnTo>
                    <a:pt x="283122" y="790871"/>
                  </a:lnTo>
                  <a:cubicBezTo>
                    <a:pt x="281262" y="791559"/>
                    <a:pt x="279173" y="790880"/>
                    <a:pt x="278072" y="789231"/>
                  </a:cubicBezTo>
                  <a:lnTo>
                    <a:pt x="241361" y="734241"/>
                  </a:lnTo>
                  <a:cubicBezTo>
                    <a:pt x="240194" y="732494"/>
                    <a:pt x="238203" y="731479"/>
                    <a:pt x="236104" y="731563"/>
                  </a:cubicBezTo>
                  <a:lnTo>
                    <a:pt x="170038" y="734184"/>
                  </a:lnTo>
                  <a:cubicBezTo>
                    <a:pt x="168056" y="734262"/>
                    <a:pt x="166279" y="732972"/>
                    <a:pt x="165742" y="731063"/>
                  </a:cubicBezTo>
                  <a:lnTo>
                    <a:pt x="147819" y="667421"/>
                  </a:lnTo>
                  <a:cubicBezTo>
                    <a:pt x="147250" y="665399"/>
                    <a:pt x="145669" y="663818"/>
                    <a:pt x="143647" y="663249"/>
                  </a:cubicBezTo>
                  <a:lnTo>
                    <a:pt x="80005" y="645326"/>
                  </a:lnTo>
                  <a:cubicBezTo>
                    <a:pt x="78096" y="644789"/>
                    <a:pt x="76805" y="643012"/>
                    <a:pt x="76884" y="641030"/>
                  </a:cubicBezTo>
                  <a:lnTo>
                    <a:pt x="79505" y="574964"/>
                  </a:lnTo>
                  <a:cubicBezTo>
                    <a:pt x="79589" y="572865"/>
                    <a:pt x="78574" y="570874"/>
                    <a:pt x="76827" y="569708"/>
                  </a:cubicBezTo>
                  <a:lnTo>
                    <a:pt x="21837" y="532996"/>
                  </a:lnTo>
                  <a:cubicBezTo>
                    <a:pt x="20188" y="531895"/>
                    <a:pt x="19509" y="529806"/>
                    <a:pt x="20196" y="527946"/>
                  </a:cubicBezTo>
                  <a:lnTo>
                    <a:pt x="43105" y="465924"/>
                  </a:lnTo>
                  <a:cubicBezTo>
                    <a:pt x="43833" y="463953"/>
                    <a:pt x="43484" y="461746"/>
                    <a:pt x="42182" y="460096"/>
                  </a:cubicBezTo>
                  <a:lnTo>
                    <a:pt x="1229" y="408189"/>
                  </a:lnTo>
                  <a:cubicBezTo>
                    <a:pt x="0" y="406632"/>
                    <a:pt x="0" y="404436"/>
                    <a:pt x="1229" y="402879"/>
                  </a:cubicBezTo>
                  <a:lnTo>
                    <a:pt x="42182" y="350972"/>
                  </a:lnTo>
                  <a:cubicBezTo>
                    <a:pt x="43484" y="349322"/>
                    <a:pt x="43833" y="347115"/>
                    <a:pt x="43105" y="345144"/>
                  </a:cubicBezTo>
                  <a:lnTo>
                    <a:pt x="20196" y="283122"/>
                  </a:lnTo>
                  <a:cubicBezTo>
                    <a:pt x="19509" y="281262"/>
                    <a:pt x="20188" y="279173"/>
                    <a:pt x="21837" y="278072"/>
                  </a:cubicBezTo>
                  <a:lnTo>
                    <a:pt x="76827" y="241361"/>
                  </a:lnTo>
                  <a:cubicBezTo>
                    <a:pt x="78574" y="240194"/>
                    <a:pt x="79589" y="238203"/>
                    <a:pt x="79505" y="236104"/>
                  </a:cubicBezTo>
                  <a:lnTo>
                    <a:pt x="76884" y="170038"/>
                  </a:lnTo>
                  <a:cubicBezTo>
                    <a:pt x="76805" y="168056"/>
                    <a:pt x="78096" y="166279"/>
                    <a:pt x="80005" y="165742"/>
                  </a:cubicBezTo>
                  <a:lnTo>
                    <a:pt x="143647" y="147819"/>
                  </a:lnTo>
                  <a:cubicBezTo>
                    <a:pt x="145669" y="147250"/>
                    <a:pt x="147250" y="145669"/>
                    <a:pt x="147819" y="143647"/>
                  </a:cubicBezTo>
                  <a:lnTo>
                    <a:pt x="165742" y="80005"/>
                  </a:lnTo>
                  <a:cubicBezTo>
                    <a:pt x="166279" y="78096"/>
                    <a:pt x="168056" y="76805"/>
                    <a:pt x="170038" y="76884"/>
                  </a:cubicBezTo>
                  <a:lnTo>
                    <a:pt x="236104" y="79505"/>
                  </a:lnTo>
                  <a:cubicBezTo>
                    <a:pt x="238203" y="79589"/>
                    <a:pt x="240194" y="78574"/>
                    <a:pt x="241361" y="76827"/>
                  </a:cubicBezTo>
                  <a:lnTo>
                    <a:pt x="278072" y="21837"/>
                  </a:lnTo>
                  <a:cubicBezTo>
                    <a:pt x="279173" y="20188"/>
                    <a:pt x="281262" y="19509"/>
                    <a:pt x="283122" y="20196"/>
                  </a:cubicBezTo>
                  <a:lnTo>
                    <a:pt x="345144" y="43105"/>
                  </a:lnTo>
                  <a:cubicBezTo>
                    <a:pt x="347115" y="43833"/>
                    <a:pt x="349322" y="43484"/>
                    <a:pt x="350972" y="42182"/>
                  </a:cubicBezTo>
                  <a:lnTo>
                    <a:pt x="402879" y="1229"/>
                  </a:lnTo>
                  <a:cubicBezTo>
                    <a:pt x="404436" y="0"/>
                    <a:pt x="406632" y="0"/>
                    <a:pt x="408189" y="1229"/>
                  </a:cubicBezTo>
                  <a:close/>
                </a:path>
              </a:pathLst>
            </a:custGeom>
            <a:grpFill/>
            <a:ln w="57150" cap="flat" cmpd="sng">
              <a:solidFill>
                <a:srgbClr val="0F213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3" name="Google Shape;47;p10"/>
            <p:cNvSpPr txBox="1"/>
            <p:nvPr/>
          </p:nvSpPr>
          <p:spPr>
            <a:xfrm>
              <a:off x="88900" y="41275"/>
              <a:ext cx="635000" cy="682625"/>
            </a:xfrm>
            <a:prstGeom prst="rect">
              <a:avLst/>
            </a:prstGeom>
            <a:grpFill/>
            <a:ln>
              <a:noFill/>
            </a:ln>
          </p:spPr>
          <p:txBody>
            <a:bodyPr spcFirstLastPara="1" wrap="square" lIns="81175" tIns="81175" rIns="81175" bIns="81175" anchor="ctr" anchorCtr="0">
              <a:noAutofit/>
            </a:bodyPr>
            <a:lstStyle/>
            <a:p>
              <a:pPr marL="0" marR="0" lvl="0" indent="0" algn="ctr" rtl="0">
                <a:lnSpc>
                  <a:spcPct val="186666"/>
                </a:lnSpc>
                <a:spcBef>
                  <a:spcPts val="0"/>
                </a:spcBef>
                <a:spcAft>
                  <a:spcPts val="0"/>
                </a:spcAft>
                <a:buNone/>
              </a:pPr>
              <a:endParaRPr sz="1800">
                <a:solidFill>
                  <a:schemeClr val="dk1"/>
                </a:solidFill>
                <a:latin typeface="Calibri"/>
                <a:ea typeface="Calibri"/>
                <a:cs typeface="Calibri"/>
                <a:sym typeface="Calibri"/>
              </a:endParaRPr>
            </a:p>
          </p:txBody>
        </p:sp>
      </p:grpSp>
      <p:sp>
        <p:nvSpPr>
          <p:cNvPr id="4" name="Google Shape;51;p10"/>
          <p:cNvSpPr/>
          <p:nvPr/>
        </p:nvSpPr>
        <p:spPr>
          <a:xfrm rot="796591">
            <a:off x="14737011" y="4267567"/>
            <a:ext cx="539091" cy="582097"/>
          </a:xfrm>
          <a:custGeom>
            <a:avLst/>
            <a:gdLst/>
            <a:ahLst/>
            <a:cxnLst/>
            <a:rect l="l" t="t" r="r" b="b"/>
            <a:pathLst>
              <a:path w="539091" h="582097" extrusionOk="0">
                <a:moveTo>
                  <a:pt x="0" y="582098"/>
                </a:moveTo>
                <a:lnTo>
                  <a:pt x="539092" y="143269"/>
                </a:lnTo>
                <a:lnTo>
                  <a:pt x="431497" y="0"/>
                </a:lnTo>
                <a:lnTo>
                  <a:pt x="0" y="582098"/>
                </a:lnTo>
                <a:close/>
              </a:path>
            </a:pathLst>
          </a:custGeom>
          <a:solidFill>
            <a:srgbClr val="6420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 name="Google Shape;65;p10"/>
          <p:cNvSpPr/>
          <p:nvPr/>
        </p:nvSpPr>
        <p:spPr>
          <a:xfrm rot="796591">
            <a:off x="13977289" y="2971320"/>
            <a:ext cx="2441950" cy="1921566"/>
          </a:xfrm>
          <a:custGeom>
            <a:avLst/>
            <a:gdLst/>
            <a:ahLst/>
            <a:cxnLst/>
            <a:rect l="l" t="t" r="r" b="b"/>
            <a:pathLst>
              <a:path w="2441950" h="1921566" extrusionOk="0">
                <a:moveTo>
                  <a:pt x="908693" y="1921567"/>
                </a:moveTo>
                <a:cubicBezTo>
                  <a:pt x="907337" y="1921566"/>
                  <a:pt x="905988" y="1921394"/>
                  <a:pt x="904675" y="1921056"/>
                </a:cubicBezTo>
                <a:cubicBezTo>
                  <a:pt x="898380" y="1919418"/>
                  <a:pt x="893711" y="1914118"/>
                  <a:pt x="892880" y="1907667"/>
                </a:cubicBezTo>
                <a:lnTo>
                  <a:pt x="802915" y="1203500"/>
                </a:lnTo>
                <a:lnTo>
                  <a:pt x="14011" y="1106489"/>
                </a:lnTo>
                <a:cubicBezTo>
                  <a:pt x="5272" y="1105423"/>
                  <a:pt x="-947" y="1097474"/>
                  <a:pt x="119" y="1088736"/>
                </a:cubicBezTo>
                <a:cubicBezTo>
                  <a:pt x="797" y="1083180"/>
                  <a:pt x="4339" y="1078386"/>
                  <a:pt x="9452" y="1076108"/>
                </a:cubicBezTo>
                <a:lnTo>
                  <a:pt x="2419489" y="1399"/>
                </a:lnTo>
                <a:cubicBezTo>
                  <a:pt x="2427522" y="-2203"/>
                  <a:pt x="2436953" y="1389"/>
                  <a:pt x="2440555" y="9422"/>
                </a:cubicBezTo>
                <a:cubicBezTo>
                  <a:pt x="2442217" y="13128"/>
                  <a:pt x="2442401" y="17328"/>
                  <a:pt x="2441070" y="21165"/>
                </a:cubicBezTo>
                <a:lnTo>
                  <a:pt x="1789603" y="1906997"/>
                </a:lnTo>
                <a:cubicBezTo>
                  <a:pt x="1786734" y="1915320"/>
                  <a:pt x="1777661" y="1919741"/>
                  <a:pt x="1769338" y="1916873"/>
                </a:cubicBezTo>
                <a:cubicBezTo>
                  <a:pt x="1766338" y="1915839"/>
                  <a:pt x="1763714" y="1913932"/>
                  <a:pt x="1761803" y="1911397"/>
                </a:cubicBezTo>
                <a:lnTo>
                  <a:pt x="1340349" y="1350212"/>
                </a:lnTo>
                <a:lnTo>
                  <a:pt x="921509" y="1915126"/>
                </a:lnTo>
                <a:cubicBezTo>
                  <a:pt x="918498" y="1919182"/>
                  <a:pt x="913744" y="1921571"/>
                  <a:pt x="908693" y="1921566"/>
                </a:cubicBezTo>
                <a:close/>
                <a:moveTo>
                  <a:pt x="1340253" y="1307620"/>
                </a:moveTo>
                <a:cubicBezTo>
                  <a:pt x="1345262" y="1307620"/>
                  <a:pt x="1349977" y="1309984"/>
                  <a:pt x="1352973" y="1313996"/>
                </a:cubicBezTo>
                <a:lnTo>
                  <a:pt x="1769294" y="1868231"/>
                </a:lnTo>
                <a:lnTo>
                  <a:pt x="2398925" y="45457"/>
                </a:lnTo>
                <a:lnTo>
                  <a:pt x="74870" y="1081878"/>
                </a:lnTo>
                <a:lnTo>
                  <a:pt x="819110" y="1173374"/>
                </a:lnTo>
                <a:cubicBezTo>
                  <a:pt x="826345" y="1174263"/>
                  <a:pt x="832055" y="1179947"/>
                  <a:pt x="832977" y="1187178"/>
                </a:cubicBezTo>
                <a:lnTo>
                  <a:pt x="919500" y="1864310"/>
                </a:lnTo>
                <a:lnTo>
                  <a:pt x="1327437" y="1314060"/>
                </a:lnTo>
                <a:cubicBezTo>
                  <a:pt x="1330434" y="1310022"/>
                  <a:pt x="1335161" y="1307635"/>
                  <a:pt x="1340189" y="130762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 name="Google Shape;67;p10"/>
          <p:cNvSpPr/>
          <p:nvPr/>
        </p:nvSpPr>
        <p:spPr>
          <a:xfrm rot="796591">
            <a:off x="9167176" y="2599986"/>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 name="Google Shape;68;p10"/>
          <p:cNvSpPr/>
          <p:nvPr/>
        </p:nvSpPr>
        <p:spPr>
          <a:xfrm rot="796591">
            <a:off x="12653526" y="5824915"/>
            <a:ext cx="3285844" cy="2899204"/>
          </a:xfrm>
          <a:custGeom>
            <a:avLst/>
            <a:gdLst/>
            <a:ahLst/>
            <a:cxnLst/>
            <a:rect l="l" t="t" r="r" b="b"/>
            <a:pathLst>
              <a:path w="3285844" h="2899204" extrusionOk="0">
                <a:moveTo>
                  <a:pt x="146457" y="2899203"/>
                </a:moveTo>
                <a:cubicBezTo>
                  <a:pt x="65588" y="2899221"/>
                  <a:pt x="18" y="2833678"/>
                  <a:pt x="0" y="2752810"/>
                </a:cubicBezTo>
                <a:cubicBezTo>
                  <a:pt x="-18" y="2671941"/>
                  <a:pt x="65525" y="2606371"/>
                  <a:pt x="146394" y="2606353"/>
                </a:cubicBezTo>
                <a:cubicBezTo>
                  <a:pt x="227262" y="2606336"/>
                  <a:pt x="292833" y="2671878"/>
                  <a:pt x="292850" y="2752747"/>
                </a:cubicBezTo>
                <a:cubicBezTo>
                  <a:pt x="292850" y="2752768"/>
                  <a:pt x="292850" y="2752789"/>
                  <a:pt x="292850" y="2752811"/>
                </a:cubicBezTo>
                <a:cubicBezTo>
                  <a:pt x="292745" y="2833618"/>
                  <a:pt x="227264" y="2899098"/>
                  <a:pt x="146457" y="2899204"/>
                </a:cubicBezTo>
                <a:close/>
                <a:moveTo>
                  <a:pt x="146457" y="2638265"/>
                </a:moveTo>
                <a:cubicBezTo>
                  <a:pt x="83196" y="2638248"/>
                  <a:pt x="31898" y="2689517"/>
                  <a:pt x="31880" y="2752779"/>
                </a:cubicBezTo>
                <a:cubicBezTo>
                  <a:pt x="31863" y="2816040"/>
                  <a:pt x="83132" y="2867338"/>
                  <a:pt x="146394" y="2867355"/>
                </a:cubicBezTo>
                <a:cubicBezTo>
                  <a:pt x="209655" y="2867373"/>
                  <a:pt x="260953" y="2816104"/>
                  <a:pt x="260970" y="2752842"/>
                </a:cubicBezTo>
                <a:cubicBezTo>
                  <a:pt x="260970" y="2752831"/>
                  <a:pt x="260970" y="2752820"/>
                  <a:pt x="260970" y="2752810"/>
                </a:cubicBezTo>
                <a:cubicBezTo>
                  <a:pt x="260900" y="2689590"/>
                  <a:pt x="209677" y="2638353"/>
                  <a:pt x="146457" y="2638265"/>
                </a:cubicBezTo>
                <a:close/>
                <a:moveTo>
                  <a:pt x="3139451" y="292786"/>
                </a:moveTo>
                <a:cubicBezTo>
                  <a:pt x="3058600" y="292786"/>
                  <a:pt x="2993058" y="227244"/>
                  <a:pt x="2993058" y="146393"/>
                </a:cubicBezTo>
                <a:cubicBezTo>
                  <a:pt x="2993058" y="65542"/>
                  <a:pt x="3058600" y="0"/>
                  <a:pt x="3139451" y="0"/>
                </a:cubicBezTo>
                <a:cubicBezTo>
                  <a:pt x="3220290" y="0"/>
                  <a:pt x="3285827" y="65523"/>
                  <a:pt x="3285845" y="146361"/>
                </a:cubicBezTo>
                <a:cubicBezTo>
                  <a:pt x="3285757" y="227194"/>
                  <a:pt x="3220252" y="292699"/>
                  <a:pt x="3139420" y="292787"/>
                </a:cubicBezTo>
                <a:close/>
                <a:moveTo>
                  <a:pt x="3139451" y="31848"/>
                </a:moveTo>
                <a:cubicBezTo>
                  <a:pt x="3076208" y="31848"/>
                  <a:pt x="3024938" y="83117"/>
                  <a:pt x="3024938" y="146361"/>
                </a:cubicBezTo>
                <a:cubicBezTo>
                  <a:pt x="3024938" y="209605"/>
                  <a:pt x="3076207" y="260874"/>
                  <a:pt x="3139451" y="260874"/>
                </a:cubicBezTo>
                <a:cubicBezTo>
                  <a:pt x="3202695" y="260874"/>
                  <a:pt x="3253965" y="209604"/>
                  <a:pt x="3253965" y="146361"/>
                </a:cubicBezTo>
                <a:cubicBezTo>
                  <a:pt x="3253895" y="83134"/>
                  <a:pt x="3202647" y="31900"/>
                  <a:pt x="3139420" y="3184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 name="Google Shape;69;p10"/>
          <p:cNvSpPr/>
          <p:nvPr/>
        </p:nvSpPr>
        <p:spPr>
          <a:xfrm rot="796591">
            <a:off x="6213148" y="6015635"/>
            <a:ext cx="233361" cy="265242"/>
          </a:xfrm>
          <a:custGeom>
            <a:avLst/>
            <a:gdLst/>
            <a:ahLst/>
            <a:cxnLst/>
            <a:rect l="l" t="t" r="r" b="b"/>
            <a:pathLst>
              <a:path w="233361" h="265242" extrusionOk="0">
                <a:moveTo>
                  <a:pt x="233362" y="265242"/>
                </a:moveTo>
                <a:lnTo>
                  <a:pt x="0" y="201482"/>
                </a:lnTo>
                <a:lnTo>
                  <a:pt x="169602" y="0"/>
                </a:lnTo>
                <a:lnTo>
                  <a:pt x="233362" y="265242"/>
                </a:lnTo>
                <a:close/>
              </a:path>
            </a:pathLst>
          </a:custGeom>
          <a:solidFill>
            <a:srgbClr val="FFFF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 name="Google Shape;71;p10"/>
          <p:cNvSpPr/>
          <p:nvPr/>
        </p:nvSpPr>
        <p:spPr>
          <a:xfrm rot="796591">
            <a:off x="17197842" y="4978159"/>
            <a:ext cx="233362" cy="265241"/>
          </a:xfrm>
          <a:custGeom>
            <a:avLst/>
            <a:gdLst/>
            <a:ahLst/>
            <a:cxnLst/>
            <a:rect l="l" t="t" r="r" b="b"/>
            <a:pathLst>
              <a:path w="233362" h="265241" extrusionOk="0">
                <a:moveTo>
                  <a:pt x="233362" y="265242"/>
                </a:moveTo>
                <a:lnTo>
                  <a:pt x="0" y="201482"/>
                </a:lnTo>
                <a:lnTo>
                  <a:pt x="169602" y="0"/>
                </a:lnTo>
                <a:lnTo>
                  <a:pt x="233362" y="265242"/>
                </a:lnTo>
                <a:close/>
              </a:path>
            </a:pathLst>
          </a:custGeom>
          <a:solidFill>
            <a:srgbClr val="6420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 name="Google Shape;72;p10"/>
          <p:cNvSpPr/>
          <p:nvPr/>
        </p:nvSpPr>
        <p:spPr>
          <a:xfrm rot="796591">
            <a:off x="11802215" y="2963371"/>
            <a:ext cx="233362" cy="265241"/>
          </a:xfrm>
          <a:custGeom>
            <a:avLst/>
            <a:gdLst/>
            <a:ahLst/>
            <a:cxnLst/>
            <a:rect l="l" t="t" r="r" b="b"/>
            <a:pathLst>
              <a:path w="233362" h="265241" extrusionOk="0">
                <a:moveTo>
                  <a:pt x="233362" y="265242"/>
                </a:moveTo>
                <a:lnTo>
                  <a:pt x="0" y="201482"/>
                </a:lnTo>
                <a:lnTo>
                  <a:pt x="169602" y="0"/>
                </a:lnTo>
                <a:lnTo>
                  <a:pt x="233362" y="265242"/>
                </a:lnTo>
                <a:close/>
              </a:path>
            </a:pathLst>
          </a:custGeom>
          <a:solidFill>
            <a:srgbClr val="0F213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1" name="Google Shape;76;p10"/>
          <p:cNvGrpSpPr/>
          <p:nvPr/>
        </p:nvGrpSpPr>
        <p:grpSpPr>
          <a:xfrm rot="1559416">
            <a:off x="2836914" y="5792162"/>
            <a:ext cx="2860081" cy="2856424"/>
            <a:chOff x="-110911" y="-602455"/>
            <a:chExt cx="3813442" cy="3808565"/>
          </a:xfrm>
        </p:grpSpPr>
        <p:grpSp>
          <p:nvGrpSpPr>
            <p:cNvPr id="12" name="Google Shape;77;p10"/>
            <p:cNvGrpSpPr/>
            <p:nvPr/>
          </p:nvGrpSpPr>
          <p:grpSpPr>
            <a:xfrm rot="-2777283">
              <a:off x="486436" y="-84266"/>
              <a:ext cx="2618748" cy="2772187"/>
              <a:chOff x="0" y="-47625"/>
              <a:chExt cx="812800" cy="860425"/>
            </a:xfrm>
          </p:grpSpPr>
          <p:sp>
            <p:nvSpPr>
              <p:cNvPr id="14" name="Google Shape;78;p10"/>
              <p:cNvSpPr/>
              <p:nvPr/>
            </p:nvSpPr>
            <p:spPr>
              <a:xfrm>
                <a:off x="0" y="0"/>
                <a:ext cx="599639" cy="580726"/>
              </a:xfrm>
              <a:custGeom>
                <a:avLst/>
                <a:gdLst/>
                <a:ahLst/>
                <a:cxnLst/>
                <a:rect l="l" t="t" r="r" b="b"/>
                <a:pathLst>
                  <a:path w="599639" h="580726" extrusionOk="0">
                    <a:moveTo>
                      <a:pt x="216939" y="0"/>
                    </a:moveTo>
                    <a:lnTo>
                      <a:pt x="382700" y="0"/>
                    </a:lnTo>
                    <a:cubicBezTo>
                      <a:pt x="502512" y="0"/>
                      <a:pt x="599639" y="97127"/>
                      <a:pt x="599639" y="216939"/>
                    </a:cubicBezTo>
                    <a:lnTo>
                      <a:pt x="599639" y="363786"/>
                    </a:lnTo>
                    <a:cubicBezTo>
                      <a:pt x="599639" y="421322"/>
                      <a:pt x="576783" y="476502"/>
                      <a:pt x="536099" y="517186"/>
                    </a:cubicBezTo>
                    <a:cubicBezTo>
                      <a:pt x="495415" y="557869"/>
                      <a:pt x="440236" y="580726"/>
                      <a:pt x="382700" y="580726"/>
                    </a:cubicBezTo>
                    <a:lnTo>
                      <a:pt x="216939" y="580726"/>
                    </a:lnTo>
                    <a:cubicBezTo>
                      <a:pt x="159403" y="580726"/>
                      <a:pt x="104224" y="557869"/>
                      <a:pt x="63540" y="517186"/>
                    </a:cubicBezTo>
                    <a:cubicBezTo>
                      <a:pt x="22856" y="476502"/>
                      <a:pt x="0" y="421322"/>
                      <a:pt x="0" y="363786"/>
                    </a:cubicBezTo>
                    <a:lnTo>
                      <a:pt x="0" y="216939"/>
                    </a:lnTo>
                    <a:cubicBezTo>
                      <a:pt x="0" y="159403"/>
                      <a:pt x="22856" y="104224"/>
                      <a:pt x="63540" y="63540"/>
                    </a:cubicBezTo>
                    <a:cubicBezTo>
                      <a:pt x="104224" y="22856"/>
                      <a:pt x="159403" y="0"/>
                      <a:pt x="216939" y="0"/>
                    </a:cubicBezTo>
                    <a:close/>
                  </a:path>
                </a:pathLst>
              </a:custGeom>
              <a:solidFill>
                <a:srgbClr val="FF4F63"/>
              </a:solidFill>
              <a:ln w="47625"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 name="Google Shape;79;p10"/>
              <p:cNvSpPr txBox="1"/>
              <p:nvPr/>
            </p:nvSpPr>
            <p:spPr>
              <a:xfrm>
                <a:off x="0" y="-47625"/>
                <a:ext cx="812800" cy="860425"/>
              </a:xfrm>
              <a:prstGeom prst="rect">
                <a:avLst/>
              </a:prstGeom>
              <a:noFill/>
              <a:ln>
                <a:noFill/>
              </a:ln>
            </p:spPr>
            <p:txBody>
              <a:bodyPr spcFirstLastPara="1" wrap="square" lIns="50800" tIns="50800" rIns="50800" bIns="50800" anchor="ctr" anchorCtr="0">
                <a:noAutofit/>
              </a:bodyPr>
              <a:lstStyle/>
              <a:p>
                <a:pPr marL="0" marR="0" lvl="0" indent="0" algn="ctr" rtl="0">
                  <a:lnSpc>
                    <a:spcPct val="186666"/>
                  </a:lnSpc>
                  <a:spcBef>
                    <a:spcPts val="0"/>
                  </a:spcBef>
                  <a:spcAft>
                    <a:spcPts val="0"/>
                  </a:spcAft>
                  <a:buNone/>
                </a:pPr>
                <a:endParaRPr sz="1800">
                  <a:solidFill>
                    <a:schemeClr val="dk1"/>
                  </a:solidFill>
                  <a:latin typeface="Calibri"/>
                  <a:ea typeface="Calibri"/>
                  <a:cs typeface="Calibri"/>
                  <a:sym typeface="Calibri"/>
                </a:endParaRPr>
              </a:p>
            </p:txBody>
          </p:sp>
        </p:grpSp>
        <p:sp>
          <p:nvSpPr>
            <p:cNvPr id="13" name="Google Shape;80;p10"/>
            <p:cNvSpPr/>
            <p:nvPr/>
          </p:nvSpPr>
          <p:spPr>
            <a:xfrm>
              <a:off x="869225" y="817470"/>
              <a:ext cx="949027" cy="1054475"/>
            </a:xfrm>
            <a:custGeom>
              <a:avLst/>
              <a:gdLst/>
              <a:ahLst/>
              <a:cxnLst/>
              <a:rect l="l" t="t" r="r" b="b"/>
              <a:pathLst>
                <a:path w="949027" h="1054475" extrusionOk="0">
                  <a:moveTo>
                    <a:pt x="610541" y="490331"/>
                  </a:moveTo>
                  <a:cubicBezTo>
                    <a:pt x="634503" y="460381"/>
                    <a:pt x="647689" y="423238"/>
                    <a:pt x="647975" y="384883"/>
                  </a:cubicBezTo>
                  <a:cubicBezTo>
                    <a:pt x="647975" y="289083"/>
                    <a:pt x="570314" y="211422"/>
                    <a:pt x="474514" y="211422"/>
                  </a:cubicBezTo>
                  <a:cubicBezTo>
                    <a:pt x="378714" y="211422"/>
                    <a:pt x="301053" y="289083"/>
                    <a:pt x="301053" y="384883"/>
                  </a:cubicBezTo>
                  <a:cubicBezTo>
                    <a:pt x="301338" y="423238"/>
                    <a:pt x="314524" y="460381"/>
                    <a:pt x="338486" y="490331"/>
                  </a:cubicBezTo>
                  <a:cubicBezTo>
                    <a:pt x="291490" y="518931"/>
                    <a:pt x="254619" y="561517"/>
                    <a:pt x="233039" y="612123"/>
                  </a:cubicBezTo>
                  <a:cubicBezTo>
                    <a:pt x="220644" y="638472"/>
                    <a:pt x="231957" y="669879"/>
                    <a:pt x="258306" y="682274"/>
                  </a:cubicBezTo>
                  <a:cubicBezTo>
                    <a:pt x="284654" y="694669"/>
                    <a:pt x="316062" y="683356"/>
                    <a:pt x="328457" y="657007"/>
                  </a:cubicBezTo>
                  <a:cubicBezTo>
                    <a:pt x="329036" y="655775"/>
                    <a:pt x="329568" y="654521"/>
                    <a:pt x="330051" y="653247"/>
                  </a:cubicBezTo>
                  <a:cubicBezTo>
                    <a:pt x="354815" y="595360"/>
                    <a:pt x="411553" y="557672"/>
                    <a:pt x="474514" y="557290"/>
                  </a:cubicBezTo>
                  <a:lnTo>
                    <a:pt x="474514" y="557290"/>
                  </a:lnTo>
                  <a:cubicBezTo>
                    <a:pt x="537666" y="557463"/>
                    <a:pt x="594664" y="595185"/>
                    <a:pt x="619504" y="653247"/>
                  </a:cubicBezTo>
                  <a:cubicBezTo>
                    <a:pt x="627755" y="672729"/>
                    <a:pt x="646853" y="685391"/>
                    <a:pt x="668010" y="685409"/>
                  </a:cubicBezTo>
                  <a:cubicBezTo>
                    <a:pt x="675065" y="685277"/>
                    <a:pt x="682035" y="683847"/>
                    <a:pt x="688572" y="681191"/>
                  </a:cubicBezTo>
                  <a:cubicBezTo>
                    <a:pt x="715344" y="669818"/>
                    <a:pt x="727848" y="638912"/>
                    <a:pt x="716516" y="612123"/>
                  </a:cubicBezTo>
                  <a:cubicBezTo>
                    <a:pt x="694797" y="561442"/>
                    <a:pt x="657734" y="518846"/>
                    <a:pt x="610541" y="490331"/>
                  </a:cubicBezTo>
                  <a:close/>
                  <a:moveTo>
                    <a:pt x="474514" y="451843"/>
                  </a:moveTo>
                  <a:lnTo>
                    <a:pt x="474514" y="451843"/>
                  </a:lnTo>
                  <a:cubicBezTo>
                    <a:pt x="436951" y="451841"/>
                    <a:pt x="406501" y="421390"/>
                    <a:pt x="406502" y="383827"/>
                  </a:cubicBezTo>
                  <a:cubicBezTo>
                    <a:pt x="406503" y="346264"/>
                    <a:pt x="436955" y="315814"/>
                    <a:pt x="474518" y="315815"/>
                  </a:cubicBezTo>
                  <a:cubicBezTo>
                    <a:pt x="512081" y="315816"/>
                    <a:pt x="542531" y="346268"/>
                    <a:pt x="542529" y="383831"/>
                  </a:cubicBezTo>
                  <a:cubicBezTo>
                    <a:pt x="542529" y="384006"/>
                    <a:pt x="542529" y="384181"/>
                    <a:pt x="542527" y="384356"/>
                  </a:cubicBezTo>
                  <a:cubicBezTo>
                    <a:pt x="542238" y="421713"/>
                    <a:pt x="511872" y="451844"/>
                    <a:pt x="474514" y="451842"/>
                  </a:cubicBezTo>
                  <a:close/>
                  <a:moveTo>
                    <a:pt x="790856" y="0"/>
                  </a:moveTo>
                  <a:lnTo>
                    <a:pt x="158171" y="0"/>
                  </a:lnTo>
                  <a:cubicBezTo>
                    <a:pt x="70816" y="0"/>
                    <a:pt x="0" y="70816"/>
                    <a:pt x="0" y="158171"/>
                  </a:cubicBezTo>
                  <a:lnTo>
                    <a:pt x="0" y="738133"/>
                  </a:lnTo>
                  <a:cubicBezTo>
                    <a:pt x="0" y="825488"/>
                    <a:pt x="70816" y="896304"/>
                    <a:pt x="158171" y="896304"/>
                  </a:cubicBezTo>
                  <a:lnTo>
                    <a:pt x="294726" y="896304"/>
                  </a:lnTo>
                  <a:lnTo>
                    <a:pt x="437080" y="1039185"/>
                  </a:lnTo>
                  <a:cubicBezTo>
                    <a:pt x="447030" y="1049054"/>
                    <a:pt x="460500" y="1054556"/>
                    <a:pt x="474514" y="1054475"/>
                  </a:cubicBezTo>
                  <a:cubicBezTo>
                    <a:pt x="487080" y="1054476"/>
                    <a:pt x="499234" y="1049989"/>
                    <a:pt x="508784" y="1041821"/>
                  </a:cubicBezTo>
                  <a:lnTo>
                    <a:pt x="678555" y="896304"/>
                  </a:lnTo>
                  <a:lnTo>
                    <a:pt x="790856" y="896304"/>
                  </a:lnTo>
                  <a:cubicBezTo>
                    <a:pt x="878212" y="896304"/>
                    <a:pt x="949028" y="825488"/>
                    <a:pt x="949028" y="738133"/>
                  </a:cubicBezTo>
                  <a:lnTo>
                    <a:pt x="949028" y="158171"/>
                  </a:lnTo>
                  <a:cubicBezTo>
                    <a:pt x="949028" y="70816"/>
                    <a:pt x="878212" y="0"/>
                    <a:pt x="790856" y="0"/>
                  </a:cubicBezTo>
                  <a:close/>
                  <a:moveTo>
                    <a:pt x="843580" y="738133"/>
                  </a:moveTo>
                  <a:cubicBezTo>
                    <a:pt x="843580" y="767251"/>
                    <a:pt x="819975" y="790856"/>
                    <a:pt x="790856" y="790856"/>
                  </a:cubicBezTo>
                  <a:lnTo>
                    <a:pt x="659047" y="790856"/>
                  </a:lnTo>
                  <a:cubicBezTo>
                    <a:pt x="646481" y="790855"/>
                    <a:pt x="634327" y="795343"/>
                    <a:pt x="624776" y="803510"/>
                  </a:cubicBezTo>
                  <a:lnTo>
                    <a:pt x="477150" y="930047"/>
                  </a:lnTo>
                  <a:lnTo>
                    <a:pt x="353776" y="806146"/>
                  </a:lnTo>
                  <a:cubicBezTo>
                    <a:pt x="343826" y="796277"/>
                    <a:pt x="330357" y="790775"/>
                    <a:pt x="316343" y="790856"/>
                  </a:cubicBezTo>
                  <a:lnTo>
                    <a:pt x="158171" y="790856"/>
                  </a:lnTo>
                  <a:cubicBezTo>
                    <a:pt x="129053" y="790856"/>
                    <a:pt x="105448" y="767251"/>
                    <a:pt x="105448" y="738133"/>
                  </a:cubicBezTo>
                  <a:lnTo>
                    <a:pt x="105448" y="158171"/>
                  </a:lnTo>
                  <a:cubicBezTo>
                    <a:pt x="105448" y="129053"/>
                    <a:pt x="129053" y="105448"/>
                    <a:pt x="158171" y="105448"/>
                  </a:cubicBezTo>
                  <a:lnTo>
                    <a:pt x="790856" y="105448"/>
                  </a:lnTo>
                  <a:cubicBezTo>
                    <a:pt x="819975" y="105448"/>
                    <a:pt x="843580" y="129053"/>
                    <a:pt x="843580" y="15817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16" name="Google Shape;81;p10"/>
          <p:cNvGrpSpPr/>
          <p:nvPr/>
        </p:nvGrpSpPr>
        <p:grpSpPr>
          <a:xfrm rot="803337">
            <a:off x="980023" y="6289529"/>
            <a:ext cx="1588847" cy="1813778"/>
            <a:chOff x="0" y="23374"/>
            <a:chExt cx="2118463" cy="2418371"/>
          </a:xfrm>
        </p:grpSpPr>
        <p:grpSp>
          <p:nvGrpSpPr>
            <p:cNvPr id="17" name="Google Shape;82;p10"/>
            <p:cNvGrpSpPr/>
            <p:nvPr/>
          </p:nvGrpSpPr>
          <p:grpSpPr>
            <a:xfrm>
              <a:off x="0" y="23374"/>
              <a:ext cx="2118463" cy="2418371"/>
              <a:chOff x="0" y="7707"/>
              <a:chExt cx="698500" cy="797386"/>
            </a:xfrm>
          </p:grpSpPr>
          <p:sp>
            <p:nvSpPr>
              <p:cNvPr id="19" name="Google Shape;83;p10"/>
              <p:cNvSpPr/>
              <p:nvPr/>
            </p:nvSpPr>
            <p:spPr>
              <a:xfrm>
                <a:off x="0" y="7707"/>
                <a:ext cx="698500" cy="797386"/>
              </a:xfrm>
              <a:custGeom>
                <a:avLst/>
                <a:gdLst/>
                <a:ahLst/>
                <a:cxnLst/>
                <a:rect l="l" t="t" r="r" b="b"/>
                <a:pathLst>
                  <a:path w="698500" h="797386" extrusionOk="0">
                    <a:moveTo>
                      <a:pt x="383942" y="12477"/>
                    </a:moveTo>
                    <a:lnTo>
                      <a:pt x="663808" y="175309"/>
                    </a:lnTo>
                    <a:cubicBezTo>
                      <a:pt x="685287" y="187805"/>
                      <a:pt x="698500" y="210780"/>
                      <a:pt x="698500" y="235630"/>
                    </a:cubicBezTo>
                    <a:lnTo>
                      <a:pt x="698500" y="561756"/>
                    </a:lnTo>
                    <a:cubicBezTo>
                      <a:pt x="698500" y="586606"/>
                      <a:pt x="685287" y="609581"/>
                      <a:pt x="663808" y="622077"/>
                    </a:cubicBezTo>
                    <a:lnTo>
                      <a:pt x="383942" y="784909"/>
                    </a:lnTo>
                    <a:cubicBezTo>
                      <a:pt x="362497" y="797386"/>
                      <a:pt x="336003" y="797386"/>
                      <a:pt x="314558" y="784909"/>
                    </a:cubicBezTo>
                    <a:lnTo>
                      <a:pt x="34692" y="622077"/>
                    </a:lnTo>
                    <a:cubicBezTo>
                      <a:pt x="13213" y="609581"/>
                      <a:pt x="0" y="586606"/>
                      <a:pt x="0" y="561756"/>
                    </a:cubicBezTo>
                    <a:lnTo>
                      <a:pt x="0" y="235630"/>
                    </a:lnTo>
                    <a:cubicBezTo>
                      <a:pt x="0" y="210780"/>
                      <a:pt x="13213" y="187805"/>
                      <a:pt x="34692" y="175309"/>
                    </a:cubicBezTo>
                    <a:lnTo>
                      <a:pt x="314558" y="12477"/>
                    </a:lnTo>
                    <a:cubicBezTo>
                      <a:pt x="336003" y="0"/>
                      <a:pt x="362497" y="0"/>
                      <a:pt x="383942" y="12477"/>
                    </a:cubicBezTo>
                    <a:close/>
                  </a:path>
                </a:pathLst>
              </a:custGeom>
              <a:solidFill>
                <a:srgbClr val="0042FF"/>
              </a:solidFill>
              <a:ln w="104775" cap="flat" cmpd="sng">
                <a:solidFill>
                  <a:srgbClr val="0F213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84;p10"/>
              <p:cNvSpPr txBox="1"/>
              <p:nvPr/>
            </p:nvSpPr>
            <p:spPr>
              <a:xfrm>
                <a:off x="0" y="92075"/>
                <a:ext cx="698500" cy="581025"/>
              </a:xfrm>
              <a:prstGeom prst="rect">
                <a:avLst/>
              </a:prstGeom>
              <a:noFill/>
              <a:ln>
                <a:noFill/>
              </a:ln>
            </p:spPr>
            <p:txBody>
              <a:bodyPr spcFirstLastPara="1" wrap="square" lIns="50800" tIns="50800" rIns="50800" bIns="50800" anchor="ctr" anchorCtr="0">
                <a:noAutofit/>
              </a:bodyPr>
              <a:lstStyle/>
              <a:p>
                <a:pPr marL="0" marR="0" lvl="0" indent="0" algn="ctr" rtl="0">
                  <a:lnSpc>
                    <a:spcPct val="186666"/>
                  </a:lnSpc>
                  <a:spcBef>
                    <a:spcPts val="0"/>
                  </a:spcBef>
                  <a:spcAft>
                    <a:spcPts val="0"/>
                  </a:spcAft>
                  <a:buNone/>
                </a:pPr>
                <a:endParaRPr sz="1800">
                  <a:solidFill>
                    <a:schemeClr val="dk1"/>
                  </a:solidFill>
                  <a:latin typeface="Calibri"/>
                  <a:ea typeface="Calibri"/>
                  <a:cs typeface="Calibri"/>
                  <a:sym typeface="Calibri"/>
                </a:endParaRPr>
              </a:p>
            </p:txBody>
          </p:sp>
        </p:grpSp>
        <p:sp>
          <p:nvSpPr>
            <p:cNvPr id="18" name="Google Shape;85;p10"/>
            <p:cNvSpPr/>
            <p:nvPr/>
          </p:nvSpPr>
          <p:spPr>
            <a:xfrm>
              <a:off x="476285" y="652490"/>
              <a:ext cx="1164010" cy="1160140"/>
            </a:xfrm>
            <a:custGeom>
              <a:avLst/>
              <a:gdLst/>
              <a:ahLst/>
              <a:cxnLst/>
              <a:rect l="l" t="t" r="r" b="b"/>
              <a:pathLst>
                <a:path w="1164010" h="1160140" extrusionOk="0">
                  <a:moveTo>
                    <a:pt x="1164008" y="521964"/>
                  </a:moveTo>
                  <a:cubicBezTo>
                    <a:pt x="1164339" y="438597"/>
                    <a:pt x="1119995" y="361438"/>
                    <a:pt x="1047796" y="319754"/>
                  </a:cubicBezTo>
                  <a:cubicBezTo>
                    <a:pt x="1048670" y="309702"/>
                    <a:pt x="1048670" y="299592"/>
                    <a:pt x="1047796" y="289539"/>
                  </a:cubicBezTo>
                  <a:cubicBezTo>
                    <a:pt x="1047796" y="193266"/>
                    <a:pt x="969751" y="115220"/>
                    <a:pt x="873477" y="115220"/>
                  </a:cubicBezTo>
                  <a:lnTo>
                    <a:pt x="863018" y="115220"/>
                  </a:lnTo>
                  <a:cubicBezTo>
                    <a:pt x="830353" y="24658"/>
                    <a:pt x="730457" y="-22277"/>
                    <a:pt x="639894" y="10388"/>
                  </a:cubicBezTo>
                  <a:cubicBezTo>
                    <a:pt x="618915" y="17955"/>
                    <a:pt x="599583" y="29478"/>
                    <a:pt x="582946" y="44331"/>
                  </a:cubicBezTo>
                  <a:cubicBezTo>
                    <a:pt x="511130" y="-19786"/>
                    <a:pt x="400934" y="-13544"/>
                    <a:pt x="336817" y="58272"/>
                  </a:cubicBezTo>
                  <a:cubicBezTo>
                    <a:pt x="321964" y="74909"/>
                    <a:pt x="310441" y="94241"/>
                    <a:pt x="302874" y="115220"/>
                  </a:cubicBezTo>
                  <a:lnTo>
                    <a:pt x="292415" y="115220"/>
                  </a:lnTo>
                  <a:cubicBezTo>
                    <a:pt x="196142" y="115220"/>
                    <a:pt x="118096" y="193266"/>
                    <a:pt x="118096" y="289539"/>
                  </a:cubicBezTo>
                  <a:cubicBezTo>
                    <a:pt x="117222" y="299592"/>
                    <a:pt x="117222" y="309702"/>
                    <a:pt x="118096" y="319754"/>
                  </a:cubicBezTo>
                  <a:cubicBezTo>
                    <a:pt x="6348" y="382919"/>
                    <a:pt x="-33038" y="524714"/>
                    <a:pt x="30127" y="636462"/>
                  </a:cubicBezTo>
                  <a:cubicBezTo>
                    <a:pt x="44478" y="661852"/>
                    <a:pt x="63479" y="684313"/>
                    <a:pt x="86138" y="702674"/>
                  </a:cubicBezTo>
                  <a:cubicBezTo>
                    <a:pt x="25483" y="815805"/>
                    <a:pt x="68023" y="956685"/>
                    <a:pt x="181154" y="1017340"/>
                  </a:cubicBezTo>
                  <a:cubicBezTo>
                    <a:pt x="215357" y="1035678"/>
                    <a:pt x="253607" y="1045160"/>
                    <a:pt x="292415" y="1044920"/>
                  </a:cubicBezTo>
                  <a:lnTo>
                    <a:pt x="302874" y="1044920"/>
                  </a:lnTo>
                  <a:cubicBezTo>
                    <a:pt x="335539" y="1135482"/>
                    <a:pt x="435435" y="1182417"/>
                    <a:pt x="525998" y="1149752"/>
                  </a:cubicBezTo>
                  <a:cubicBezTo>
                    <a:pt x="546977" y="1142185"/>
                    <a:pt x="566309" y="1130662"/>
                    <a:pt x="582946" y="1115809"/>
                  </a:cubicBezTo>
                  <a:cubicBezTo>
                    <a:pt x="654763" y="1179926"/>
                    <a:pt x="764958" y="1173685"/>
                    <a:pt x="829075" y="1101868"/>
                  </a:cubicBezTo>
                  <a:cubicBezTo>
                    <a:pt x="843928" y="1085232"/>
                    <a:pt x="855451" y="1065899"/>
                    <a:pt x="863018" y="1044920"/>
                  </a:cubicBezTo>
                  <a:lnTo>
                    <a:pt x="873477" y="1044920"/>
                  </a:lnTo>
                  <a:cubicBezTo>
                    <a:pt x="1001839" y="1044108"/>
                    <a:pt x="1105240" y="939393"/>
                    <a:pt x="1104428" y="811031"/>
                  </a:cubicBezTo>
                  <a:cubicBezTo>
                    <a:pt x="1104189" y="773206"/>
                    <a:pt x="1094722" y="736011"/>
                    <a:pt x="1076849" y="702674"/>
                  </a:cubicBezTo>
                  <a:cubicBezTo>
                    <a:pt x="1131743" y="658724"/>
                    <a:pt x="1163788" y="592284"/>
                    <a:pt x="1164008" y="521964"/>
                  </a:cubicBezTo>
                  <a:close/>
                  <a:moveTo>
                    <a:pt x="524840" y="379604"/>
                  </a:moveTo>
                  <a:cubicBezTo>
                    <a:pt x="512184" y="372365"/>
                    <a:pt x="498972" y="366148"/>
                    <a:pt x="485328" y="361010"/>
                  </a:cubicBezTo>
                  <a:cubicBezTo>
                    <a:pt x="454841" y="350741"/>
                    <a:pt x="421802" y="367130"/>
                    <a:pt x="411533" y="397617"/>
                  </a:cubicBezTo>
                  <a:cubicBezTo>
                    <a:pt x="401264" y="428103"/>
                    <a:pt x="417653" y="461142"/>
                    <a:pt x="448140" y="471412"/>
                  </a:cubicBezTo>
                  <a:cubicBezTo>
                    <a:pt x="493954" y="487974"/>
                    <a:pt x="524575" y="531354"/>
                    <a:pt x="524840" y="580070"/>
                  </a:cubicBezTo>
                  <a:lnTo>
                    <a:pt x="524840" y="670135"/>
                  </a:lnTo>
                  <a:cubicBezTo>
                    <a:pt x="512184" y="662896"/>
                    <a:pt x="498972" y="656679"/>
                    <a:pt x="485328" y="651541"/>
                  </a:cubicBezTo>
                  <a:cubicBezTo>
                    <a:pt x="454841" y="641272"/>
                    <a:pt x="421802" y="657661"/>
                    <a:pt x="411533" y="688148"/>
                  </a:cubicBezTo>
                  <a:cubicBezTo>
                    <a:pt x="401264" y="718634"/>
                    <a:pt x="417653" y="751673"/>
                    <a:pt x="448140" y="761943"/>
                  </a:cubicBezTo>
                  <a:cubicBezTo>
                    <a:pt x="493954" y="778505"/>
                    <a:pt x="524575" y="821885"/>
                    <a:pt x="524840" y="870601"/>
                  </a:cubicBezTo>
                  <a:lnTo>
                    <a:pt x="524840" y="986814"/>
                  </a:lnTo>
                  <a:cubicBezTo>
                    <a:pt x="524840" y="1018905"/>
                    <a:pt x="498825" y="1044920"/>
                    <a:pt x="466734" y="1044920"/>
                  </a:cubicBezTo>
                  <a:cubicBezTo>
                    <a:pt x="443767" y="1044770"/>
                    <a:pt x="423043" y="1031106"/>
                    <a:pt x="413857" y="1010056"/>
                  </a:cubicBezTo>
                  <a:cubicBezTo>
                    <a:pt x="423600" y="1004339"/>
                    <a:pt x="432921" y="997931"/>
                    <a:pt x="441748" y="990881"/>
                  </a:cubicBezTo>
                  <a:cubicBezTo>
                    <a:pt x="466458" y="970343"/>
                    <a:pt x="469840" y="933661"/>
                    <a:pt x="449302" y="908951"/>
                  </a:cubicBezTo>
                  <a:cubicBezTo>
                    <a:pt x="428763" y="884241"/>
                    <a:pt x="392082" y="880859"/>
                    <a:pt x="367372" y="901397"/>
                  </a:cubicBezTo>
                  <a:cubicBezTo>
                    <a:pt x="346392" y="919060"/>
                    <a:pt x="319840" y="928734"/>
                    <a:pt x="292415" y="928707"/>
                  </a:cubicBezTo>
                  <a:cubicBezTo>
                    <a:pt x="228233" y="928707"/>
                    <a:pt x="176203" y="876677"/>
                    <a:pt x="176203" y="812495"/>
                  </a:cubicBezTo>
                  <a:cubicBezTo>
                    <a:pt x="176481" y="790623"/>
                    <a:pt x="182926" y="769274"/>
                    <a:pt x="194797" y="750902"/>
                  </a:cubicBezTo>
                  <a:cubicBezTo>
                    <a:pt x="207837" y="753241"/>
                    <a:pt x="221060" y="754408"/>
                    <a:pt x="234309" y="754389"/>
                  </a:cubicBezTo>
                  <a:cubicBezTo>
                    <a:pt x="266400" y="754389"/>
                    <a:pt x="292415" y="728374"/>
                    <a:pt x="292415" y="696283"/>
                  </a:cubicBezTo>
                  <a:cubicBezTo>
                    <a:pt x="292415" y="664191"/>
                    <a:pt x="266400" y="638176"/>
                    <a:pt x="234309" y="638176"/>
                  </a:cubicBezTo>
                  <a:cubicBezTo>
                    <a:pt x="220583" y="638255"/>
                    <a:pt x="206971" y="635691"/>
                    <a:pt x="194216" y="630622"/>
                  </a:cubicBezTo>
                  <a:cubicBezTo>
                    <a:pt x="133840" y="608848"/>
                    <a:pt x="102548" y="542251"/>
                    <a:pt x="124323" y="481876"/>
                  </a:cubicBezTo>
                  <a:cubicBezTo>
                    <a:pt x="133721" y="455816"/>
                    <a:pt x="152120" y="433971"/>
                    <a:pt x="176203" y="420278"/>
                  </a:cubicBezTo>
                  <a:cubicBezTo>
                    <a:pt x="184459" y="427875"/>
                    <a:pt x="193408" y="434683"/>
                    <a:pt x="202931" y="440615"/>
                  </a:cubicBezTo>
                  <a:cubicBezTo>
                    <a:pt x="230851" y="456661"/>
                    <a:pt x="266491" y="447035"/>
                    <a:pt x="282537" y="419116"/>
                  </a:cubicBezTo>
                  <a:cubicBezTo>
                    <a:pt x="298583" y="391197"/>
                    <a:pt x="288957" y="355556"/>
                    <a:pt x="261038" y="339510"/>
                  </a:cubicBezTo>
                  <a:cubicBezTo>
                    <a:pt x="252858" y="334998"/>
                    <a:pt x="246036" y="328377"/>
                    <a:pt x="241282" y="320335"/>
                  </a:cubicBezTo>
                  <a:cubicBezTo>
                    <a:pt x="235909" y="311006"/>
                    <a:pt x="233479" y="300272"/>
                    <a:pt x="234309" y="289539"/>
                  </a:cubicBezTo>
                  <a:cubicBezTo>
                    <a:pt x="234309" y="257448"/>
                    <a:pt x="260324" y="231433"/>
                    <a:pt x="292415" y="231433"/>
                  </a:cubicBezTo>
                  <a:cubicBezTo>
                    <a:pt x="296463" y="230868"/>
                    <a:pt x="300570" y="230868"/>
                    <a:pt x="304617" y="231433"/>
                  </a:cubicBezTo>
                  <a:cubicBezTo>
                    <a:pt x="307693" y="240769"/>
                    <a:pt x="311382" y="249892"/>
                    <a:pt x="315658" y="258743"/>
                  </a:cubicBezTo>
                  <a:cubicBezTo>
                    <a:pt x="331552" y="286621"/>
                    <a:pt x="367037" y="296336"/>
                    <a:pt x="394915" y="280442"/>
                  </a:cubicBezTo>
                  <a:cubicBezTo>
                    <a:pt x="395032" y="280376"/>
                    <a:pt x="395147" y="280309"/>
                    <a:pt x="395263" y="280242"/>
                  </a:cubicBezTo>
                  <a:cubicBezTo>
                    <a:pt x="422036" y="264134"/>
                    <a:pt x="431277" y="229737"/>
                    <a:pt x="416181" y="202380"/>
                  </a:cubicBezTo>
                  <a:cubicBezTo>
                    <a:pt x="411306" y="193467"/>
                    <a:pt x="408711" y="183486"/>
                    <a:pt x="408627" y="173327"/>
                  </a:cubicBezTo>
                  <a:cubicBezTo>
                    <a:pt x="408627" y="141235"/>
                    <a:pt x="434642" y="115220"/>
                    <a:pt x="466734" y="115220"/>
                  </a:cubicBezTo>
                  <a:cubicBezTo>
                    <a:pt x="498825" y="115220"/>
                    <a:pt x="524840" y="141235"/>
                    <a:pt x="524840" y="173327"/>
                  </a:cubicBezTo>
                  <a:close/>
                  <a:moveTo>
                    <a:pt x="971677" y="630622"/>
                  </a:moveTo>
                  <a:cubicBezTo>
                    <a:pt x="958921" y="635691"/>
                    <a:pt x="945309" y="638255"/>
                    <a:pt x="931583" y="638176"/>
                  </a:cubicBezTo>
                  <a:cubicBezTo>
                    <a:pt x="899492" y="638176"/>
                    <a:pt x="873477" y="664191"/>
                    <a:pt x="873477" y="696283"/>
                  </a:cubicBezTo>
                  <a:cubicBezTo>
                    <a:pt x="873477" y="728374"/>
                    <a:pt x="899492" y="754389"/>
                    <a:pt x="931583" y="754389"/>
                  </a:cubicBezTo>
                  <a:cubicBezTo>
                    <a:pt x="944832" y="754408"/>
                    <a:pt x="958055" y="753241"/>
                    <a:pt x="971096" y="750902"/>
                  </a:cubicBezTo>
                  <a:cubicBezTo>
                    <a:pt x="982967" y="769274"/>
                    <a:pt x="989412" y="790623"/>
                    <a:pt x="989690" y="812495"/>
                  </a:cubicBezTo>
                  <a:cubicBezTo>
                    <a:pt x="989690" y="876677"/>
                    <a:pt x="937660" y="928707"/>
                    <a:pt x="873477" y="928707"/>
                  </a:cubicBezTo>
                  <a:cubicBezTo>
                    <a:pt x="846052" y="928734"/>
                    <a:pt x="819501" y="919060"/>
                    <a:pt x="798520" y="901397"/>
                  </a:cubicBezTo>
                  <a:cubicBezTo>
                    <a:pt x="773810" y="880859"/>
                    <a:pt x="737129" y="884241"/>
                    <a:pt x="716590" y="908951"/>
                  </a:cubicBezTo>
                  <a:cubicBezTo>
                    <a:pt x="696052" y="933661"/>
                    <a:pt x="699434" y="970343"/>
                    <a:pt x="724144" y="990881"/>
                  </a:cubicBezTo>
                  <a:cubicBezTo>
                    <a:pt x="732971" y="997931"/>
                    <a:pt x="742292" y="1004339"/>
                    <a:pt x="752035" y="1010056"/>
                  </a:cubicBezTo>
                  <a:cubicBezTo>
                    <a:pt x="742849" y="1031106"/>
                    <a:pt x="722125" y="1044770"/>
                    <a:pt x="699159" y="1044920"/>
                  </a:cubicBezTo>
                  <a:cubicBezTo>
                    <a:pt x="667067" y="1044920"/>
                    <a:pt x="641052" y="1018905"/>
                    <a:pt x="641052" y="986814"/>
                  </a:cubicBezTo>
                  <a:lnTo>
                    <a:pt x="641052" y="870601"/>
                  </a:lnTo>
                  <a:cubicBezTo>
                    <a:pt x="641317" y="821885"/>
                    <a:pt x="671938" y="778505"/>
                    <a:pt x="717753" y="761943"/>
                  </a:cubicBezTo>
                  <a:cubicBezTo>
                    <a:pt x="748239" y="751673"/>
                    <a:pt x="764629" y="718634"/>
                    <a:pt x="754359" y="688148"/>
                  </a:cubicBezTo>
                  <a:cubicBezTo>
                    <a:pt x="744090" y="657661"/>
                    <a:pt x="711051" y="641272"/>
                    <a:pt x="680565" y="651541"/>
                  </a:cubicBezTo>
                  <a:cubicBezTo>
                    <a:pt x="666920" y="656679"/>
                    <a:pt x="653708" y="662896"/>
                    <a:pt x="641052" y="670135"/>
                  </a:cubicBezTo>
                  <a:lnTo>
                    <a:pt x="641052" y="580070"/>
                  </a:lnTo>
                  <a:cubicBezTo>
                    <a:pt x="641317" y="531354"/>
                    <a:pt x="671938" y="487974"/>
                    <a:pt x="717753" y="471411"/>
                  </a:cubicBezTo>
                  <a:cubicBezTo>
                    <a:pt x="748239" y="461142"/>
                    <a:pt x="764629" y="428103"/>
                    <a:pt x="754359" y="397617"/>
                  </a:cubicBezTo>
                  <a:cubicBezTo>
                    <a:pt x="744090" y="367130"/>
                    <a:pt x="711051" y="350740"/>
                    <a:pt x="680565" y="361010"/>
                  </a:cubicBezTo>
                  <a:cubicBezTo>
                    <a:pt x="666920" y="366148"/>
                    <a:pt x="653708" y="372365"/>
                    <a:pt x="641052" y="379604"/>
                  </a:cubicBezTo>
                  <a:lnTo>
                    <a:pt x="641052" y="173327"/>
                  </a:lnTo>
                  <a:cubicBezTo>
                    <a:pt x="641052" y="141235"/>
                    <a:pt x="667067" y="115220"/>
                    <a:pt x="699159" y="115220"/>
                  </a:cubicBezTo>
                  <a:cubicBezTo>
                    <a:pt x="731250" y="115220"/>
                    <a:pt x="757265" y="141235"/>
                    <a:pt x="757265" y="173327"/>
                  </a:cubicBezTo>
                  <a:cubicBezTo>
                    <a:pt x="757181" y="183486"/>
                    <a:pt x="754586" y="193467"/>
                    <a:pt x="749711" y="202380"/>
                  </a:cubicBezTo>
                  <a:cubicBezTo>
                    <a:pt x="733486" y="230067"/>
                    <a:pt x="742779" y="265665"/>
                    <a:pt x="770466" y="281890"/>
                  </a:cubicBezTo>
                  <a:cubicBezTo>
                    <a:pt x="770520" y="281922"/>
                    <a:pt x="770575" y="281954"/>
                    <a:pt x="770629" y="281985"/>
                  </a:cubicBezTo>
                  <a:cubicBezTo>
                    <a:pt x="798397" y="298072"/>
                    <a:pt x="833948" y="288602"/>
                    <a:pt x="850035" y="260834"/>
                  </a:cubicBezTo>
                  <a:cubicBezTo>
                    <a:pt x="850102" y="260718"/>
                    <a:pt x="850168" y="260602"/>
                    <a:pt x="850235" y="260486"/>
                  </a:cubicBezTo>
                  <a:cubicBezTo>
                    <a:pt x="854584" y="251069"/>
                    <a:pt x="858273" y="241361"/>
                    <a:pt x="861275" y="231433"/>
                  </a:cubicBezTo>
                  <a:cubicBezTo>
                    <a:pt x="865323" y="230868"/>
                    <a:pt x="869429" y="230868"/>
                    <a:pt x="873477" y="231433"/>
                  </a:cubicBezTo>
                  <a:cubicBezTo>
                    <a:pt x="905568" y="231433"/>
                    <a:pt x="931583" y="257448"/>
                    <a:pt x="931583" y="289539"/>
                  </a:cubicBezTo>
                  <a:cubicBezTo>
                    <a:pt x="931494" y="300930"/>
                    <a:pt x="928059" y="312043"/>
                    <a:pt x="921705" y="321497"/>
                  </a:cubicBezTo>
                  <a:cubicBezTo>
                    <a:pt x="916953" y="329038"/>
                    <a:pt x="910352" y="335238"/>
                    <a:pt x="902530" y="339510"/>
                  </a:cubicBezTo>
                  <a:cubicBezTo>
                    <a:pt x="874611" y="355556"/>
                    <a:pt x="864985" y="391197"/>
                    <a:pt x="881031" y="419116"/>
                  </a:cubicBezTo>
                  <a:cubicBezTo>
                    <a:pt x="897076" y="447035"/>
                    <a:pt x="932717" y="456661"/>
                    <a:pt x="960636" y="440615"/>
                  </a:cubicBezTo>
                  <a:cubicBezTo>
                    <a:pt x="971069" y="434973"/>
                    <a:pt x="980818" y="428149"/>
                    <a:pt x="989690" y="420278"/>
                  </a:cubicBezTo>
                  <a:cubicBezTo>
                    <a:pt x="1045770" y="451494"/>
                    <a:pt x="1065926" y="522261"/>
                    <a:pt x="1034710" y="578341"/>
                  </a:cubicBezTo>
                  <a:cubicBezTo>
                    <a:pt x="1021311" y="602413"/>
                    <a:pt x="999795" y="620942"/>
                    <a:pt x="974001" y="63062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21" name="Google Shape;92;p10"/>
          <p:cNvSpPr/>
          <p:nvPr/>
        </p:nvSpPr>
        <p:spPr>
          <a:xfrm>
            <a:off x="4410710" y="4318917"/>
            <a:ext cx="11094167" cy="1499798"/>
          </a:xfrm>
          <a:custGeom>
            <a:avLst/>
            <a:gdLst/>
            <a:ahLst/>
            <a:cxnLst/>
            <a:rect l="l" t="t" r="r" b="b"/>
            <a:pathLst>
              <a:path w="2921921" h="395009" extrusionOk="0">
                <a:moveTo>
                  <a:pt x="0" y="0"/>
                </a:moveTo>
                <a:lnTo>
                  <a:pt x="2921921" y="0"/>
                </a:lnTo>
                <a:lnTo>
                  <a:pt x="2921921" y="395009"/>
                </a:lnTo>
                <a:lnTo>
                  <a:pt x="0" y="395009"/>
                </a:lnTo>
                <a:close/>
              </a:path>
            </a:pathLst>
          </a:custGeom>
          <a:solidFill>
            <a:schemeClr val="tx1"/>
          </a:solidFill>
          <a:ln>
            <a:solidFill>
              <a:srgbClr val="FFFF00"/>
            </a:solidFill>
          </a:ln>
        </p:spPr>
      </p:sp>
      <p:grpSp>
        <p:nvGrpSpPr>
          <p:cNvPr id="22" name="Google Shape;94;p10"/>
          <p:cNvGrpSpPr/>
          <p:nvPr/>
        </p:nvGrpSpPr>
        <p:grpSpPr>
          <a:xfrm rot="-71671">
            <a:off x="2970298" y="2758373"/>
            <a:ext cx="9268661" cy="3266922"/>
            <a:chOff x="0" y="-47625"/>
            <a:chExt cx="2441129" cy="860425"/>
          </a:xfrm>
        </p:grpSpPr>
        <p:sp>
          <p:nvSpPr>
            <p:cNvPr id="23" name="Google Shape;95;p10"/>
            <p:cNvSpPr/>
            <p:nvPr/>
          </p:nvSpPr>
          <p:spPr>
            <a:xfrm>
              <a:off x="0" y="0"/>
              <a:ext cx="2441129" cy="395009"/>
            </a:xfrm>
            <a:custGeom>
              <a:avLst/>
              <a:gdLst/>
              <a:ahLst/>
              <a:cxnLst/>
              <a:rect l="l" t="t" r="r" b="b"/>
              <a:pathLst>
                <a:path w="2441129" h="395009" extrusionOk="0">
                  <a:moveTo>
                    <a:pt x="0" y="0"/>
                  </a:moveTo>
                  <a:lnTo>
                    <a:pt x="2441129" y="0"/>
                  </a:lnTo>
                  <a:lnTo>
                    <a:pt x="2441129" y="395009"/>
                  </a:lnTo>
                  <a:lnTo>
                    <a:pt x="0" y="395009"/>
                  </a:lnTo>
                  <a:close/>
                </a:path>
              </a:pathLst>
            </a:custGeom>
            <a:solidFill>
              <a:srgbClr val="FFE70F"/>
            </a:solidFill>
            <a:ln>
              <a:solidFill>
                <a:schemeClr val="tx1"/>
              </a:solidFill>
            </a:ln>
          </p:spPr>
        </p:sp>
        <p:sp>
          <p:nvSpPr>
            <p:cNvPr id="24" name="Google Shape;96;p10"/>
            <p:cNvSpPr txBox="1"/>
            <p:nvPr/>
          </p:nvSpPr>
          <p:spPr>
            <a:xfrm>
              <a:off x="0" y="-47625"/>
              <a:ext cx="812800" cy="860425"/>
            </a:xfrm>
            <a:prstGeom prst="rect">
              <a:avLst/>
            </a:prstGeom>
            <a:noFill/>
            <a:ln>
              <a:solidFill>
                <a:schemeClr val="tx1"/>
              </a:solid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a:solidFill>
                  <a:schemeClr val="dk1"/>
                </a:solidFill>
                <a:latin typeface="Calibri"/>
                <a:ea typeface="Calibri"/>
                <a:cs typeface="Calibri"/>
                <a:sym typeface="Calibri"/>
              </a:endParaRPr>
            </a:p>
          </p:txBody>
        </p:sp>
      </p:grpSp>
      <p:sp>
        <p:nvSpPr>
          <p:cNvPr id="25" name="Google Shape;98;p10"/>
          <p:cNvSpPr/>
          <p:nvPr/>
        </p:nvSpPr>
        <p:spPr>
          <a:xfrm>
            <a:off x="17243200" y="6770686"/>
            <a:ext cx="455160" cy="4572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chemeClr val="bg1"/>
          </a:solidFill>
          <a:ln w="38100" cap="flat" cmpd="sng">
            <a:solidFill>
              <a:srgbClr val="642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 name="Google Shape;100;p10"/>
          <p:cNvGrpSpPr/>
          <p:nvPr/>
        </p:nvGrpSpPr>
        <p:grpSpPr>
          <a:xfrm>
            <a:off x="3356626" y="1530140"/>
            <a:ext cx="455160" cy="457200"/>
            <a:chOff x="1813" y="0"/>
            <a:chExt cx="809173" cy="812800"/>
          </a:xfrm>
        </p:grpSpPr>
        <p:sp>
          <p:nvSpPr>
            <p:cNvPr id="27" name="Google Shape;101;p1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42FF"/>
            </a:solidFill>
            <a:ln w="38100" cap="flat" cmpd="sng">
              <a:solidFill>
                <a:srgbClr val="642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02;p10"/>
            <p:cNvSpPr txBox="1"/>
            <p:nvPr/>
          </p:nvSpPr>
          <p:spPr>
            <a:xfrm>
              <a:off x="76200" y="28575"/>
              <a:ext cx="660400" cy="70802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29" name="Google Shape;103;p10"/>
          <p:cNvGrpSpPr/>
          <p:nvPr/>
        </p:nvGrpSpPr>
        <p:grpSpPr>
          <a:xfrm>
            <a:off x="2077628" y="754762"/>
            <a:ext cx="832166" cy="835896"/>
            <a:chOff x="1813" y="0"/>
            <a:chExt cx="809173" cy="812800"/>
          </a:xfrm>
        </p:grpSpPr>
        <p:sp>
          <p:nvSpPr>
            <p:cNvPr id="30" name="Google Shape;104;p1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642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05;p10"/>
            <p:cNvSpPr txBox="1"/>
            <p:nvPr/>
          </p:nvSpPr>
          <p:spPr>
            <a:xfrm>
              <a:off x="76200" y="28575"/>
              <a:ext cx="660400" cy="70802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a:solidFill>
                  <a:schemeClr val="dk1"/>
                </a:solidFill>
                <a:latin typeface="Calibri"/>
                <a:ea typeface="Calibri"/>
                <a:cs typeface="Calibri"/>
                <a:sym typeface="Calibri"/>
              </a:endParaRPr>
            </a:p>
          </p:txBody>
        </p:sp>
      </p:grpSp>
      <p:sp>
        <p:nvSpPr>
          <p:cNvPr id="32" name="Google Shape;106;p10"/>
          <p:cNvSpPr txBox="1"/>
          <p:nvPr/>
        </p:nvSpPr>
        <p:spPr>
          <a:xfrm>
            <a:off x="6436728" y="3656377"/>
            <a:ext cx="6540407" cy="2388987"/>
          </a:xfrm>
          <a:prstGeom prst="rect">
            <a:avLst/>
          </a:prstGeom>
          <a:noFill/>
          <a:ln>
            <a:noFill/>
          </a:ln>
        </p:spPr>
        <p:txBody>
          <a:bodyPr spcFirstLastPara="1" wrap="square" lIns="0" tIns="0" rIns="0" bIns="0" anchor="t" anchorCtr="0">
            <a:spAutoFit/>
          </a:bodyPr>
          <a:lstStyle/>
          <a:p>
            <a:pPr marL="0" marR="0" lvl="0" indent="0" algn="r" rtl="0">
              <a:lnSpc>
                <a:spcPct val="240722"/>
              </a:lnSpc>
              <a:spcBef>
                <a:spcPts val="0"/>
              </a:spcBef>
              <a:spcAft>
                <a:spcPts val="0"/>
              </a:spcAft>
              <a:buNone/>
            </a:pPr>
            <a:endParaRPr sz="1800" b="1" dirty="0">
              <a:solidFill>
                <a:schemeClr val="dk1"/>
              </a:solidFill>
              <a:latin typeface="Calibri"/>
              <a:ea typeface="Calibri"/>
              <a:cs typeface="Calibri"/>
              <a:sym typeface="Calibri"/>
            </a:endParaRPr>
          </a:p>
          <a:p>
            <a:pPr marL="0" marR="0" lvl="0" indent="0" algn="r" rtl="0">
              <a:lnSpc>
                <a:spcPct val="103997"/>
              </a:lnSpc>
              <a:spcBef>
                <a:spcPts val="0"/>
              </a:spcBef>
              <a:spcAft>
                <a:spcPts val="0"/>
              </a:spcAft>
              <a:buNone/>
            </a:pPr>
            <a:r>
              <a:rPr lang="en-US" sz="10756" b="1" dirty="0">
                <a:solidFill>
                  <a:srgbClr val="FFFFFF"/>
                </a:solidFill>
              </a:rPr>
              <a:t>  </a:t>
            </a:r>
            <a:r>
              <a:rPr lang="en-US" sz="10756" b="1" dirty="0">
                <a:solidFill>
                  <a:srgbClr val="FFFF00"/>
                </a:solidFill>
              </a:rPr>
              <a:t>LOGICO</a:t>
            </a:r>
            <a:endParaRPr b="1" dirty="0">
              <a:solidFill>
                <a:srgbClr val="FFFF00"/>
              </a:solidFill>
            </a:endParaRPr>
          </a:p>
        </p:txBody>
      </p:sp>
      <p:sp>
        <p:nvSpPr>
          <p:cNvPr id="33" name="Google Shape;108;p10"/>
          <p:cNvSpPr txBox="1"/>
          <p:nvPr/>
        </p:nvSpPr>
        <p:spPr>
          <a:xfrm rot="-118091">
            <a:off x="4723275" y="2844659"/>
            <a:ext cx="11320579" cy="1721433"/>
          </a:xfrm>
          <a:prstGeom prst="rect">
            <a:avLst/>
          </a:prstGeom>
          <a:noFill/>
          <a:ln>
            <a:noFill/>
          </a:ln>
        </p:spPr>
        <p:txBody>
          <a:bodyPr spcFirstLastPara="1" wrap="square" lIns="0" tIns="0" rIns="0" bIns="0" anchor="t" anchorCtr="0">
            <a:spAutoFit/>
          </a:bodyPr>
          <a:lstStyle/>
          <a:p>
            <a:pPr marL="0" marR="0" lvl="0" indent="0" algn="l" rtl="0">
              <a:lnSpc>
                <a:spcPct val="103997"/>
              </a:lnSpc>
              <a:spcBef>
                <a:spcPts val="0"/>
              </a:spcBef>
              <a:spcAft>
                <a:spcPts val="0"/>
              </a:spcAft>
              <a:buNone/>
            </a:pPr>
            <a:r>
              <a:rPr lang="es-AR" sz="10756" b="1" dirty="0">
                <a:solidFill>
                  <a:schemeClr val="tx1"/>
                </a:solidFill>
              </a:rPr>
              <a:t>MODELO</a:t>
            </a:r>
            <a:endParaRPr b="1" dirty="0">
              <a:solidFill>
                <a:schemeClr val="tx1"/>
              </a:solidFill>
            </a:endParaRPr>
          </a:p>
        </p:txBody>
      </p:sp>
      <p:sp>
        <p:nvSpPr>
          <p:cNvPr id="34" name="Google Shape;110;p10"/>
          <p:cNvSpPr/>
          <p:nvPr/>
        </p:nvSpPr>
        <p:spPr>
          <a:xfrm rot="19829711">
            <a:off x="14875758" y="6078330"/>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tx1">
              <a:lumMod val="90000"/>
              <a:lumOff val="10000"/>
            </a:schemeClr>
          </a:solidFill>
          <a:ln>
            <a:noFill/>
          </a:ln>
        </p:spPr>
      </p:sp>
      <p:sp>
        <p:nvSpPr>
          <p:cNvPr id="35" name="Google Shape;113;p10"/>
          <p:cNvSpPr/>
          <p:nvPr/>
        </p:nvSpPr>
        <p:spPr>
          <a:xfrm rot="19829711">
            <a:off x="591741" y="3579058"/>
            <a:ext cx="1437030" cy="1257401"/>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noFill/>
          </a:ln>
        </p:spPr>
      </p:sp>
      <p:sp>
        <p:nvSpPr>
          <p:cNvPr id="36" name="Google Shape;116;p10"/>
          <p:cNvSpPr/>
          <p:nvPr/>
        </p:nvSpPr>
        <p:spPr>
          <a:xfrm rot="19829711">
            <a:off x="3238557" y="8062543"/>
            <a:ext cx="496291" cy="434254"/>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tx1"/>
          </a:solidFill>
          <a:ln>
            <a:noFill/>
          </a:ln>
        </p:spPr>
      </p:sp>
      <p:sp>
        <p:nvSpPr>
          <p:cNvPr id="37" name="Google Shape;119;p10"/>
          <p:cNvSpPr/>
          <p:nvPr/>
        </p:nvSpPr>
        <p:spPr>
          <a:xfrm rot="16505572">
            <a:off x="1473888" y="1960199"/>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noFill/>
          </a:ln>
        </p:spPr>
      </p:sp>
      <p:sp>
        <p:nvSpPr>
          <p:cNvPr id="38" name="Google Shape;121;p10"/>
          <p:cNvSpPr/>
          <p:nvPr/>
        </p:nvSpPr>
        <p:spPr>
          <a:xfrm>
            <a:off x="13514859" y="8037888"/>
            <a:ext cx="3605975" cy="1206558"/>
          </a:xfrm>
          <a:prstGeom prst="roundRect">
            <a:avLst>
              <a:gd name="adj" fmla="val 16667"/>
            </a:avLst>
          </a:prstGeom>
          <a:solidFill>
            <a:srgbClr val="FFE70F"/>
          </a:solidFill>
          <a:ln w="25400" cap="flat" cmpd="sng">
            <a:solidFill>
              <a:srgbClr val="395E89">
                <a:alpha val="83529"/>
              </a:srgbClr>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9" name="Google Shape;122;p10"/>
          <p:cNvSpPr txBox="1"/>
          <p:nvPr/>
        </p:nvSpPr>
        <p:spPr>
          <a:xfrm>
            <a:off x="13319398" y="8301866"/>
            <a:ext cx="3888680" cy="521494"/>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3400" dirty="0">
                <a:solidFill>
                  <a:srgbClr val="0F2133"/>
                </a:solidFill>
                <a:latin typeface="Arial"/>
                <a:ea typeface="Arial"/>
                <a:cs typeface="Arial"/>
                <a:sym typeface="Arial"/>
              </a:rPr>
              <a:t>Let's go</a:t>
            </a:r>
            <a:endParaRPr dirty="0"/>
          </a:p>
        </p:txBody>
      </p:sp>
      <p:pic>
        <p:nvPicPr>
          <p:cNvPr id="40" name="Picture 2" descr="Mercado Libre cambia su logo y toma medidas contra la especulación -  ExpokNew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595821" y="681819"/>
            <a:ext cx="3362143" cy="16978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40152735"/>
      </p:ext>
    </p:extLst>
  </p:cSld>
  <p:clrMapOvr>
    <a:masterClrMapping/>
  </p:clrMapOvr>
  <p:transition spd="slow">
    <p:wip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F00"/>
        </a:solidFill>
        <a:effectLst/>
      </p:bgPr>
    </p:bg>
    <p:spTree>
      <p:nvGrpSpPr>
        <p:cNvPr id="1" name="Shape 171"/>
        <p:cNvGrpSpPr/>
        <p:nvPr/>
      </p:nvGrpSpPr>
      <p:grpSpPr>
        <a:xfrm>
          <a:off x="0" y="0"/>
          <a:ext cx="0" cy="0"/>
          <a:chOff x="0" y="0"/>
          <a:chExt cx="0" cy="0"/>
        </a:xfrm>
      </p:grpSpPr>
      <p:sp>
        <p:nvSpPr>
          <p:cNvPr id="3" name="Google Shape;144;p12"/>
          <p:cNvSpPr txBox="1"/>
          <p:nvPr/>
        </p:nvSpPr>
        <p:spPr>
          <a:xfrm>
            <a:off x="2545770" y="770384"/>
            <a:ext cx="12791334" cy="960135"/>
          </a:xfrm>
          <a:prstGeom prst="rect">
            <a:avLst/>
          </a:prstGeom>
          <a:noFill/>
          <a:ln>
            <a:noFill/>
          </a:ln>
          <a:effectLst>
            <a:glow rad="228600">
              <a:schemeClr val="accent5">
                <a:satMod val="175000"/>
                <a:alpha val="40000"/>
              </a:schemeClr>
            </a:glow>
            <a:outerShdw blurRad="50800" dist="38100" dir="18900000" algn="bl" rotWithShape="0">
              <a:prstClr val="black">
                <a:alpha val="40000"/>
              </a:prstClr>
            </a:outerShdw>
          </a:effectLst>
        </p:spPr>
        <p:txBody>
          <a:bodyPr spcFirstLastPara="1" wrap="square" lIns="0" tIns="0" rIns="0" bIns="0" anchor="t" anchorCtr="0">
            <a:spAutoFit/>
          </a:bodyPr>
          <a:lstStyle/>
          <a:p>
            <a:pPr marL="0" marR="0" lvl="0" indent="0" algn="ctr" rtl="0">
              <a:lnSpc>
                <a:spcPct val="120003"/>
              </a:lnSpc>
              <a:spcBef>
                <a:spcPts val="0"/>
              </a:spcBef>
              <a:spcAft>
                <a:spcPts val="0"/>
              </a:spcAft>
              <a:buNone/>
            </a:pPr>
            <a:r>
              <a:rPr lang="en-US" sz="5199" b="1" i="1" dirty="0" err="1">
                <a:solidFill>
                  <a:schemeClr val="tx1"/>
                </a:solidFill>
                <a:effectLst>
                  <a:outerShdw blurRad="38100" dist="38100" dir="2700000" algn="tl">
                    <a:srgbClr val="000000">
                      <a:alpha val="43137"/>
                    </a:srgbClr>
                  </a:outerShdw>
                </a:effectLst>
                <a:sym typeface="Arial"/>
              </a:rPr>
              <a:t>Fase</a:t>
            </a:r>
            <a:r>
              <a:rPr lang="en-US" sz="5199" b="1" i="1" dirty="0">
                <a:solidFill>
                  <a:schemeClr val="tx1"/>
                </a:solidFill>
                <a:effectLst>
                  <a:outerShdw blurRad="38100" dist="38100" dir="2700000" algn="tl">
                    <a:srgbClr val="000000">
                      <a:alpha val="43137"/>
                    </a:srgbClr>
                  </a:outerShdw>
                </a:effectLst>
                <a:sym typeface="Arial"/>
              </a:rPr>
              <a:t> I: </a:t>
            </a:r>
            <a:r>
              <a:rPr lang="en-US" sz="5199" b="1" i="1" dirty="0" err="1">
                <a:solidFill>
                  <a:schemeClr val="tx1"/>
                </a:solidFill>
                <a:effectLst>
                  <a:outerShdw blurRad="38100" dist="38100" dir="2700000" algn="tl">
                    <a:srgbClr val="000000">
                      <a:alpha val="43137"/>
                    </a:srgbClr>
                  </a:outerShdw>
                </a:effectLst>
                <a:sym typeface="Arial"/>
              </a:rPr>
              <a:t>Reestructuración</a:t>
            </a:r>
            <a:r>
              <a:rPr lang="en-US" sz="5199" b="1" i="1" dirty="0">
                <a:solidFill>
                  <a:schemeClr val="tx1"/>
                </a:solidFill>
                <a:effectLst>
                  <a:outerShdw blurRad="38100" dist="38100" dir="2700000" algn="tl">
                    <a:srgbClr val="000000">
                      <a:alpha val="43137"/>
                    </a:srgbClr>
                  </a:outerShdw>
                </a:effectLst>
                <a:sym typeface="Arial"/>
              </a:rPr>
              <a:t> del DER</a:t>
            </a:r>
            <a:r>
              <a:rPr lang="en-US" sz="5199" dirty="0">
                <a:solidFill>
                  <a:schemeClr val="tx1"/>
                </a:solidFill>
                <a:effectLst>
                  <a:outerShdw blurRad="38100" dist="38100" dir="2700000" algn="tl">
                    <a:srgbClr val="000000">
                      <a:alpha val="43137"/>
                    </a:srgbClr>
                  </a:outerShdw>
                </a:effectLst>
                <a:sym typeface="Arial"/>
              </a:rPr>
              <a:t> </a:t>
            </a:r>
            <a:endParaRPr dirty="0">
              <a:solidFill>
                <a:schemeClr val="tx1"/>
              </a:solidFill>
              <a:effectLst>
                <a:outerShdw blurRad="38100" dist="38100" dir="2700000" algn="tl">
                  <a:srgbClr val="000000">
                    <a:alpha val="43137"/>
                  </a:srgbClr>
                </a:outerShdw>
              </a:effectLst>
            </a:endParaRPr>
          </a:p>
        </p:txBody>
      </p:sp>
      <p:sp>
        <p:nvSpPr>
          <p:cNvPr id="4" name="Rectángulo 3"/>
          <p:cNvSpPr/>
          <p:nvPr/>
        </p:nvSpPr>
        <p:spPr>
          <a:xfrm>
            <a:off x="1080656" y="2203966"/>
            <a:ext cx="16189036" cy="3939540"/>
          </a:xfrm>
          <a:prstGeom prst="rect">
            <a:avLst/>
          </a:prstGeom>
        </p:spPr>
        <p:txBody>
          <a:bodyPr wrap="square">
            <a:spAutoFit/>
          </a:bodyPr>
          <a:lstStyle/>
          <a:p>
            <a:pPr algn="just">
              <a:spcBef>
                <a:spcPts val="1200"/>
              </a:spcBef>
              <a:spcAft>
                <a:spcPts val="1200"/>
              </a:spcAft>
            </a:pPr>
            <a:r>
              <a:rPr lang="es-ES" sz="3200" b="1" u="sng" dirty="0">
                <a:solidFill>
                  <a:schemeClr val="tx1"/>
                </a:solidFill>
                <a:latin typeface="Arial" panose="020B0604020202020204" pitchFamily="34" charset="0"/>
              </a:rPr>
              <a:t>1. Atributos polivalentes en entidades</a:t>
            </a:r>
            <a:endParaRPr lang="es-ES" sz="3200" u="sng" dirty="0">
              <a:solidFill>
                <a:schemeClr val="tx1"/>
              </a:solidFill>
            </a:endParaRPr>
          </a:p>
          <a:p>
            <a:pPr algn="just">
              <a:spcBef>
                <a:spcPts val="1200"/>
              </a:spcBef>
              <a:spcAft>
                <a:spcPts val="1200"/>
              </a:spcAft>
            </a:pPr>
            <a:r>
              <a:rPr lang="es-ES" sz="3200" dirty="0">
                <a:solidFill>
                  <a:schemeClr val="tx1"/>
                </a:solidFill>
                <a:latin typeface="Arial" panose="020B0604020202020204" pitchFamily="34" charset="0"/>
              </a:rPr>
              <a:t>1.1 Imágenes es un atributo polivalente de la entidad producto</a:t>
            </a:r>
          </a:p>
          <a:p>
            <a:r>
              <a:rPr lang="es-ES" sz="3200" i="1" u="sng" dirty="0">
                <a:solidFill>
                  <a:schemeClr val="tx1"/>
                </a:solidFill>
              </a:rPr>
              <a:t>Solución:</a:t>
            </a:r>
            <a:endParaRPr lang="es-ES" sz="3200" dirty="0">
              <a:solidFill>
                <a:schemeClr val="tx1"/>
              </a:solidFill>
            </a:endParaRPr>
          </a:p>
          <a:p>
            <a:r>
              <a:rPr lang="es-ES" sz="3200" dirty="0">
                <a:solidFill>
                  <a:schemeClr val="tx1"/>
                </a:solidFill>
              </a:rPr>
              <a:t>1.1. Se creo una nueva entidad IMAGEN que posee un atributo identificador compuesto, formado por un atributo simple.</a:t>
            </a:r>
            <a:r>
              <a:rPr lang="es-ES" sz="3200" dirty="0"/>
              <a:t> </a:t>
            </a:r>
            <a:br>
              <a:rPr lang="es-ES" sz="3200" dirty="0"/>
            </a:br>
            <a:endParaRPr lang="es-ES" sz="3200" dirty="0"/>
          </a:p>
          <a:p>
            <a:r>
              <a:rPr lang="es-ES" dirty="0"/>
              <a:t/>
            </a:r>
            <a:br>
              <a:rPr lang="es-ES" dirty="0"/>
            </a:br>
            <a:endParaRPr lang="en-US" dirty="0"/>
          </a:p>
        </p:txBody>
      </p:sp>
      <p:pic>
        <p:nvPicPr>
          <p:cNvPr id="5" name="Imagen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9846" y="5456532"/>
            <a:ext cx="16710656" cy="3532908"/>
          </a:xfrm>
          <a:prstGeom prst="rect">
            <a:avLst/>
          </a:prstGeom>
        </p:spPr>
      </p:pic>
      <p:pic>
        <p:nvPicPr>
          <p:cNvPr id="6" name="Picture 2" descr="Mercado Libre cambia su logo y toma medidas contra la especulación -  ExpokNews"/>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626602" y="818690"/>
            <a:ext cx="1805602" cy="911829"/>
          </a:xfrm>
          <a:prstGeom prst="rect">
            <a:avLst/>
          </a:prstGeom>
          <a:noFill/>
          <a:extLst>
            <a:ext uri="{909E8E84-426E-40DD-AFC4-6F175D3DCCD1}">
              <a14:hiddenFill xmlns:a14="http://schemas.microsoft.com/office/drawing/2010/main">
                <a:solidFill>
                  <a:srgbClr val="FFFFFF"/>
                </a:solidFill>
              </a14:hiddenFill>
            </a:ext>
          </a:extLst>
        </p:spPr>
      </p:pic>
      <p:sp>
        <p:nvSpPr>
          <p:cNvPr id="7" name="Estrella de 5 puntas 6"/>
          <p:cNvSpPr/>
          <p:nvPr/>
        </p:nvSpPr>
        <p:spPr>
          <a:xfrm>
            <a:off x="438006" y="9003484"/>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Estrella de 5 puntas 7"/>
          <p:cNvSpPr/>
          <p:nvPr/>
        </p:nvSpPr>
        <p:spPr>
          <a:xfrm>
            <a:off x="14157318" y="2839198"/>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oogle Shape;100;p10"/>
          <p:cNvGrpSpPr/>
          <p:nvPr/>
        </p:nvGrpSpPr>
        <p:grpSpPr>
          <a:xfrm>
            <a:off x="17172340" y="5318888"/>
            <a:ext cx="455160" cy="457200"/>
            <a:chOff x="1813" y="0"/>
            <a:chExt cx="809173" cy="812800"/>
          </a:xfrm>
          <a:solidFill>
            <a:schemeClr val="tx1"/>
          </a:solidFill>
        </p:grpSpPr>
        <p:sp>
          <p:nvSpPr>
            <p:cNvPr id="11" name="Google Shape;101;p1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grp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02;p10"/>
            <p:cNvSpPr txBox="1"/>
            <p:nvPr/>
          </p:nvSpPr>
          <p:spPr>
            <a:xfrm>
              <a:off x="150092" y="102466"/>
              <a:ext cx="442441" cy="566567"/>
            </a:xfrm>
            <a:prstGeom prst="rect">
              <a:avLst/>
            </a:prstGeom>
            <a:grpFill/>
            <a:ln>
              <a:solidFill>
                <a:schemeClr val="tx1"/>
              </a:solid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13" name="Google Shape;100;p10"/>
          <p:cNvGrpSpPr/>
          <p:nvPr/>
        </p:nvGrpSpPr>
        <p:grpSpPr>
          <a:xfrm>
            <a:off x="-227580" y="0"/>
            <a:ext cx="455160" cy="457200"/>
            <a:chOff x="1813" y="0"/>
            <a:chExt cx="809173" cy="812800"/>
          </a:xfrm>
          <a:solidFill>
            <a:schemeClr val="tx1"/>
          </a:solidFill>
        </p:grpSpPr>
        <p:sp>
          <p:nvSpPr>
            <p:cNvPr id="14" name="Google Shape;101;p1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grp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02;p10"/>
            <p:cNvSpPr txBox="1"/>
            <p:nvPr/>
          </p:nvSpPr>
          <p:spPr>
            <a:xfrm>
              <a:off x="150092" y="102466"/>
              <a:ext cx="442441" cy="566567"/>
            </a:xfrm>
            <a:prstGeom prst="rect">
              <a:avLst/>
            </a:prstGeom>
            <a:grpFill/>
            <a:ln>
              <a:solidFill>
                <a:schemeClr val="tx1"/>
              </a:solid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16" name="Google Shape;100;p10"/>
          <p:cNvGrpSpPr/>
          <p:nvPr/>
        </p:nvGrpSpPr>
        <p:grpSpPr>
          <a:xfrm>
            <a:off x="6818958" y="9951703"/>
            <a:ext cx="455160" cy="457200"/>
            <a:chOff x="1813" y="0"/>
            <a:chExt cx="809173" cy="812800"/>
          </a:xfrm>
          <a:solidFill>
            <a:schemeClr val="tx1"/>
          </a:solidFill>
        </p:grpSpPr>
        <p:sp>
          <p:nvSpPr>
            <p:cNvPr id="17" name="Google Shape;101;p1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grp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02;p10"/>
            <p:cNvSpPr txBox="1"/>
            <p:nvPr/>
          </p:nvSpPr>
          <p:spPr>
            <a:xfrm>
              <a:off x="150092" y="102466"/>
              <a:ext cx="442441" cy="566567"/>
            </a:xfrm>
            <a:prstGeom prst="rect">
              <a:avLst/>
            </a:prstGeom>
            <a:grpFill/>
            <a:ln>
              <a:solidFill>
                <a:schemeClr val="tx1"/>
              </a:solid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a:solidFill>
                  <a:schemeClr val="dk1"/>
                </a:solidFill>
                <a:latin typeface="Calibri"/>
                <a:ea typeface="Calibri"/>
                <a:cs typeface="Calibri"/>
                <a:sym typeface="Calibri"/>
              </a:endParaRPr>
            </a:p>
          </p:txBody>
        </p:sp>
      </p:grpSp>
      <p:sp>
        <p:nvSpPr>
          <p:cNvPr id="19" name="Google Shape;113;p10"/>
          <p:cNvSpPr/>
          <p:nvPr/>
        </p:nvSpPr>
        <p:spPr>
          <a:xfrm rot="19829711">
            <a:off x="17394291" y="2210497"/>
            <a:ext cx="1437030" cy="1257401"/>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noFill/>
          </a:ln>
        </p:spPr>
      </p:sp>
      <p:sp>
        <p:nvSpPr>
          <p:cNvPr id="20" name="Google Shape;113;p10"/>
          <p:cNvSpPr/>
          <p:nvPr/>
        </p:nvSpPr>
        <p:spPr>
          <a:xfrm rot="19829711">
            <a:off x="1827255" y="-628701"/>
            <a:ext cx="1437030" cy="1257401"/>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noFill/>
          </a:ln>
        </p:spPr>
      </p:sp>
      <p:sp>
        <p:nvSpPr>
          <p:cNvPr id="21" name="Google Shape;110;p10"/>
          <p:cNvSpPr/>
          <p:nvPr/>
        </p:nvSpPr>
        <p:spPr>
          <a:xfrm rot="19829711">
            <a:off x="17048225" y="9250342"/>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solidFill>
              <a:schemeClr val="bg1"/>
            </a:solidFill>
          </a:ln>
        </p:spPr>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F00"/>
        </a:solidFill>
        <a:effectLst/>
      </p:bgPr>
    </p:bg>
    <p:spTree>
      <p:nvGrpSpPr>
        <p:cNvPr id="1" name="Shape 195"/>
        <p:cNvGrpSpPr/>
        <p:nvPr/>
      </p:nvGrpSpPr>
      <p:grpSpPr>
        <a:xfrm>
          <a:off x="0" y="0"/>
          <a:ext cx="0" cy="0"/>
          <a:chOff x="0" y="0"/>
          <a:chExt cx="0" cy="0"/>
        </a:xfrm>
      </p:grpSpPr>
      <p:sp>
        <p:nvSpPr>
          <p:cNvPr id="2" name="Rectángulo 1"/>
          <p:cNvSpPr/>
          <p:nvPr/>
        </p:nvSpPr>
        <p:spPr>
          <a:xfrm>
            <a:off x="2078180" y="758295"/>
            <a:ext cx="12053455" cy="2769989"/>
          </a:xfrm>
          <a:prstGeom prst="rect">
            <a:avLst/>
          </a:prstGeom>
        </p:spPr>
        <p:txBody>
          <a:bodyPr wrap="square">
            <a:spAutoFit/>
          </a:bodyPr>
          <a:lstStyle/>
          <a:p>
            <a:pPr algn="just">
              <a:spcBef>
                <a:spcPts val="1200"/>
              </a:spcBef>
              <a:spcAft>
                <a:spcPts val="1200"/>
              </a:spcAft>
            </a:pPr>
            <a:r>
              <a:rPr lang="es-ES" sz="3200" b="1" u="sng" dirty="0">
                <a:solidFill>
                  <a:schemeClr val="tx1"/>
                </a:solidFill>
                <a:latin typeface="Arial" panose="020B0604020202020204" pitchFamily="34" charset="0"/>
              </a:rPr>
              <a:t>2. Atributos compuestos en entidades</a:t>
            </a:r>
            <a:endParaRPr lang="es-ES" sz="3200" u="sng" dirty="0">
              <a:solidFill>
                <a:schemeClr val="tx1"/>
              </a:solidFill>
            </a:endParaRPr>
          </a:p>
          <a:p>
            <a:pPr algn="just">
              <a:spcBef>
                <a:spcPts val="1200"/>
              </a:spcBef>
              <a:spcAft>
                <a:spcPts val="1200"/>
              </a:spcAft>
            </a:pPr>
            <a:r>
              <a:rPr lang="es-ES" sz="3200" dirty="0">
                <a:solidFill>
                  <a:schemeClr val="tx1"/>
                </a:solidFill>
                <a:latin typeface="Arial" panose="020B0604020202020204" pitchFamily="34" charset="0"/>
              </a:rPr>
              <a:t>	2.1. Periodo es un atributo compuesto de la entidad Oferta</a:t>
            </a:r>
            <a:endParaRPr lang="es-ES" sz="3200" dirty="0">
              <a:solidFill>
                <a:schemeClr val="tx1"/>
              </a:solidFill>
            </a:endParaRPr>
          </a:p>
          <a:p>
            <a:pPr algn="just">
              <a:spcBef>
                <a:spcPts val="1200"/>
              </a:spcBef>
              <a:spcAft>
                <a:spcPts val="1200"/>
              </a:spcAft>
            </a:pPr>
            <a:r>
              <a:rPr lang="es-ES" sz="3200" i="1" u="sng" dirty="0">
                <a:solidFill>
                  <a:schemeClr val="tx1"/>
                </a:solidFill>
                <a:latin typeface="Arial" panose="020B0604020202020204" pitchFamily="34" charset="0"/>
              </a:rPr>
              <a:t>Solución:</a:t>
            </a:r>
            <a:r>
              <a:rPr lang="es-ES" sz="3200" dirty="0">
                <a:solidFill>
                  <a:schemeClr val="tx1"/>
                </a:solidFill>
                <a:latin typeface="Arial" panose="020B0604020202020204" pitchFamily="34" charset="0"/>
              </a:rPr>
              <a:t> </a:t>
            </a:r>
            <a:endParaRPr lang="es-ES" sz="3200" dirty="0">
              <a:solidFill>
                <a:schemeClr val="tx1"/>
              </a:solidFill>
            </a:endParaRPr>
          </a:p>
          <a:p>
            <a:r>
              <a:rPr lang="es-ES" dirty="0"/>
              <a:t/>
            </a:r>
            <a:br>
              <a:rPr lang="es-ES" dirty="0"/>
            </a:br>
            <a:endParaRPr lang="en-US" dirty="0"/>
          </a:p>
        </p:txBody>
      </p:sp>
      <p:pic>
        <p:nvPicPr>
          <p:cNvPr id="1026" name="Picture 2" descr="https://lh7-us.googleusercontent.com/vwI_GZ80xYewRYk1ebGYQrp28K_CsWJcSgJkk3QrYBuj4xfa2Ccnoq6QP44fgIpe2AZLZl6L7G9NN22UcerVvRGUXSVR1D-hTwSabmDz9ZVVy61k8iqG578DmNIaLRVwxwx618aeS04eF-bloFAwhxw"/>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78181" y="2884758"/>
            <a:ext cx="14069292" cy="4300248"/>
          </a:xfrm>
          <a:prstGeom prst="rect">
            <a:avLst/>
          </a:prstGeom>
          <a:noFill/>
          <a:extLst>
            <a:ext uri="{909E8E84-426E-40DD-AFC4-6F175D3DCCD1}">
              <a14:hiddenFill xmlns:a14="http://schemas.microsoft.com/office/drawing/2010/main">
                <a:solidFill>
                  <a:srgbClr val="FFFFFF"/>
                </a:solidFill>
              </a14:hiddenFill>
            </a:ext>
          </a:extLst>
        </p:spPr>
      </p:pic>
      <p:sp>
        <p:nvSpPr>
          <p:cNvPr id="3" name="Rectángulo 2"/>
          <p:cNvSpPr/>
          <p:nvPr/>
        </p:nvSpPr>
        <p:spPr>
          <a:xfrm>
            <a:off x="2078180" y="7294418"/>
            <a:ext cx="14069293" cy="2646878"/>
          </a:xfrm>
          <a:prstGeom prst="rect">
            <a:avLst/>
          </a:prstGeom>
        </p:spPr>
        <p:txBody>
          <a:bodyPr wrap="square">
            <a:spAutoFit/>
          </a:bodyPr>
          <a:lstStyle/>
          <a:p>
            <a:pPr algn="just">
              <a:spcBef>
                <a:spcPts val="1200"/>
              </a:spcBef>
              <a:spcAft>
                <a:spcPts val="1200"/>
              </a:spcAft>
            </a:pPr>
            <a:r>
              <a:rPr lang="es-ES" sz="3200" i="1" dirty="0">
                <a:solidFill>
                  <a:schemeClr val="tx1"/>
                </a:solidFill>
                <a:latin typeface="Arial" panose="020B0604020202020204" pitchFamily="34" charset="0"/>
              </a:rPr>
              <a:t>Justificación:</a:t>
            </a:r>
            <a:r>
              <a:rPr lang="es-ES" sz="3200" b="1" i="1" dirty="0">
                <a:solidFill>
                  <a:schemeClr val="tx1"/>
                </a:solidFill>
                <a:latin typeface="Arial" panose="020B0604020202020204" pitchFamily="34" charset="0"/>
              </a:rPr>
              <a:t> </a:t>
            </a:r>
            <a:r>
              <a:rPr lang="es-ES" sz="3200" dirty="0">
                <a:solidFill>
                  <a:schemeClr val="tx1"/>
                </a:solidFill>
                <a:latin typeface="Arial" panose="020B0604020202020204" pitchFamily="34" charset="0"/>
              </a:rPr>
              <a:t>Si bien en el esquema no se expresa una semántica en donde se necesiten los campos del periodo por separado, se decide descomponer para mantener la información en atributos separados como se tienen en un atributo compuesto.</a:t>
            </a:r>
            <a:endParaRPr lang="es-ES" sz="3200" dirty="0">
              <a:solidFill>
                <a:schemeClr val="tx1"/>
              </a:solidFill>
            </a:endParaRPr>
          </a:p>
          <a:p>
            <a:r>
              <a:rPr lang="es-ES" dirty="0"/>
              <a:t/>
            </a:r>
            <a:br>
              <a:rPr lang="es-ES" dirty="0"/>
            </a:br>
            <a:endParaRPr lang="en-US" dirty="0"/>
          </a:p>
        </p:txBody>
      </p:sp>
      <p:pic>
        <p:nvPicPr>
          <p:cNvPr id="6" name="Picture 2" descr="Mercado Libre cambia su logo y toma medidas contra la especulación -  ExpokNews"/>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491486" y="735134"/>
            <a:ext cx="1805602" cy="911829"/>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oogle Shape;100;p10"/>
          <p:cNvGrpSpPr/>
          <p:nvPr/>
        </p:nvGrpSpPr>
        <p:grpSpPr>
          <a:xfrm>
            <a:off x="15919893" y="2775346"/>
            <a:ext cx="455160" cy="457200"/>
            <a:chOff x="1813" y="0"/>
            <a:chExt cx="809173" cy="812800"/>
          </a:xfrm>
          <a:solidFill>
            <a:schemeClr val="tx1"/>
          </a:solidFill>
        </p:grpSpPr>
        <p:sp>
          <p:nvSpPr>
            <p:cNvPr id="8" name="Google Shape;101;p1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grp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02;p10"/>
            <p:cNvSpPr txBox="1"/>
            <p:nvPr/>
          </p:nvSpPr>
          <p:spPr>
            <a:xfrm>
              <a:off x="150092" y="102466"/>
              <a:ext cx="442441" cy="566567"/>
            </a:xfrm>
            <a:prstGeom prst="rect">
              <a:avLst/>
            </a:prstGeom>
            <a:grpFill/>
            <a:ln>
              <a:solidFill>
                <a:schemeClr val="tx1"/>
              </a:solid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10" name="Google Shape;100;p10"/>
          <p:cNvGrpSpPr/>
          <p:nvPr/>
        </p:nvGrpSpPr>
        <p:grpSpPr>
          <a:xfrm>
            <a:off x="10488134" y="9391817"/>
            <a:ext cx="455160" cy="457200"/>
            <a:chOff x="1813" y="0"/>
            <a:chExt cx="809173" cy="812800"/>
          </a:xfrm>
          <a:solidFill>
            <a:schemeClr val="tx1"/>
          </a:solidFill>
        </p:grpSpPr>
        <p:sp>
          <p:nvSpPr>
            <p:cNvPr id="11" name="Google Shape;101;p1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grp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02;p10"/>
            <p:cNvSpPr txBox="1"/>
            <p:nvPr/>
          </p:nvSpPr>
          <p:spPr>
            <a:xfrm>
              <a:off x="150092" y="102466"/>
              <a:ext cx="442441" cy="566567"/>
            </a:xfrm>
            <a:prstGeom prst="rect">
              <a:avLst/>
            </a:prstGeom>
            <a:grpFill/>
            <a:ln>
              <a:solidFill>
                <a:schemeClr val="tx1"/>
              </a:solid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dirty="0">
                <a:solidFill>
                  <a:schemeClr val="dk1"/>
                </a:solidFill>
                <a:latin typeface="Calibri"/>
                <a:ea typeface="Calibri"/>
                <a:cs typeface="Calibri"/>
                <a:sym typeface="Calibri"/>
              </a:endParaRPr>
            </a:p>
          </p:txBody>
        </p:sp>
      </p:grpSp>
      <p:sp>
        <p:nvSpPr>
          <p:cNvPr id="13" name="Google Shape;110;p10"/>
          <p:cNvSpPr/>
          <p:nvPr/>
        </p:nvSpPr>
        <p:spPr>
          <a:xfrm rot="19829711">
            <a:off x="17204710" y="8169688"/>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solidFill>
              <a:schemeClr val="bg1"/>
            </a:solidFill>
          </a:ln>
        </p:spPr>
      </p:sp>
      <p:sp>
        <p:nvSpPr>
          <p:cNvPr id="14" name="Google Shape;110;p10"/>
          <p:cNvSpPr/>
          <p:nvPr/>
        </p:nvSpPr>
        <p:spPr>
          <a:xfrm rot="19829711">
            <a:off x="97965" y="261228"/>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solidFill>
              <a:schemeClr val="bg1"/>
            </a:solidFill>
          </a:ln>
        </p:spPr>
      </p:sp>
      <p:sp>
        <p:nvSpPr>
          <p:cNvPr id="15" name="Estrella de 5 puntas 14"/>
          <p:cNvSpPr/>
          <p:nvPr/>
        </p:nvSpPr>
        <p:spPr>
          <a:xfrm>
            <a:off x="-182137" y="9354282"/>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Estrella de 5 puntas 15"/>
          <p:cNvSpPr/>
          <p:nvPr/>
        </p:nvSpPr>
        <p:spPr>
          <a:xfrm>
            <a:off x="12681809" y="186077"/>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Google Shape;113;p10"/>
          <p:cNvSpPr/>
          <p:nvPr/>
        </p:nvSpPr>
        <p:spPr>
          <a:xfrm rot="19829711">
            <a:off x="17385541" y="3505148"/>
            <a:ext cx="1437030" cy="1257401"/>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noFill/>
          </a:ln>
        </p:spPr>
      </p:sp>
      <p:sp>
        <p:nvSpPr>
          <p:cNvPr id="18" name="Google Shape;67;p10"/>
          <p:cNvSpPr/>
          <p:nvPr/>
        </p:nvSpPr>
        <p:spPr>
          <a:xfrm rot="796591">
            <a:off x="-873847" y="4031767"/>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solidFill>
              <a:schemeClr val="bg1"/>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9" name="Google Shape;110;p10"/>
          <p:cNvSpPr/>
          <p:nvPr/>
        </p:nvSpPr>
        <p:spPr>
          <a:xfrm rot="19829711">
            <a:off x="590131" y="5992426"/>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noFill/>
          </a:ln>
        </p:spPr>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26"/>
                                        </p:tgtEl>
                                        <p:attrNameLst>
                                          <p:attrName>style.visibility</p:attrName>
                                        </p:attrNameLst>
                                      </p:cBhvr>
                                      <p:to>
                                        <p:strVal val="visible"/>
                                      </p:to>
                                    </p:set>
                                    <p:animEffect transition="in" filter="fade">
                                      <p:cBhvr>
                                        <p:cTn id="12" dur="500"/>
                                        <p:tgtEl>
                                          <p:spTgt spid="102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fade">
                                      <p:cBhvr>
                                        <p:cTn id="22"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FF00"/>
        </a:solidFill>
        <a:effectLst/>
      </p:bgPr>
    </p:bg>
    <p:spTree>
      <p:nvGrpSpPr>
        <p:cNvPr id="1" name="Shape 228"/>
        <p:cNvGrpSpPr/>
        <p:nvPr/>
      </p:nvGrpSpPr>
      <p:grpSpPr>
        <a:xfrm>
          <a:off x="0" y="0"/>
          <a:ext cx="0" cy="0"/>
          <a:chOff x="0" y="0"/>
          <a:chExt cx="0" cy="0"/>
        </a:xfrm>
      </p:grpSpPr>
      <p:sp>
        <p:nvSpPr>
          <p:cNvPr id="2" name="Rectángulo 1"/>
          <p:cNvSpPr/>
          <p:nvPr/>
        </p:nvSpPr>
        <p:spPr>
          <a:xfrm>
            <a:off x="1915311" y="828131"/>
            <a:ext cx="14928110" cy="2308324"/>
          </a:xfrm>
          <a:prstGeom prst="rect">
            <a:avLst/>
          </a:prstGeom>
        </p:spPr>
        <p:txBody>
          <a:bodyPr wrap="square">
            <a:spAutoFit/>
          </a:bodyPr>
          <a:lstStyle/>
          <a:p>
            <a:pPr algn="just">
              <a:spcBef>
                <a:spcPts val="1200"/>
              </a:spcBef>
              <a:spcAft>
                <a:spcPts val="1200"/>
              </a:spcAft>
            </a:pPr>
            <a:r>
              <a:rPr lang="es-ES" sz="3200" b="1" u="sng" dirty="0">
                <a:solidFill>
                  <a:schemeClr val="tx1"/>
                </a:solidFill>
                <a:latin typeface="Arial" panose="020B0604020202020204" pitchFamily="34" charset="0"/>
              </a:rPr>
              <a:t>2. Atributos compuestos en entidades</a:t>
            </a:r>
            <a:endParaRPr lang="es-ES" sz="3200" u="sng" dirty="0">
              <a:solidFill>
                <a:schemeClr val="tx1"/>
              </a:solidFill>
            </a:endParaRPr>
          </a:p>
          <a:p>
            <a:r>
              <a:rPr lang="es-ES" u="sng" dirty="0">
                <a:solidFill>
                  <a:schemeClr val="tx1"/>
                </a:solidFill>
              </a:rPr>
              <a:t> </a:t>
            </a:r>
          </a:p>
          <a:p>
            <a:r>
              <a:rPr lang="es-ES" sz="3200" dirty="0">
                <a:solidFill>
                  <a:schemeClr val="tx1"/>
                </a:solidFill>
              </a:rPr>
              <a:t>	2.2. </a:t>
            </a:r>
            <a:r>
              <a:rPr lang="es-ES" sz="3200" dirty="0" err="1">
                <a:solidFill>
                  <a:schemeClr val="tx1"/>
                </a:solidFill>
              </a:rPr>
              <a:t>Nombre_Completo</a:t>
            </a:r>
            <a:r>
              <a:rPr lang="es-ES" sz="3200" dirty="0">
                <a:solidFill>
                  <a:schemeClr val="tx1"/>
                </a:solidFill>
              </a:rPr>
              <a:t> es un atributo compuesto de la entidad Particular</a:t>
            </a:r>
          </a:p>
          <a:p>
            <a:r>
              <a:rPr lang="es-ES" sz="2000" dirty="0">
                <a:solidFill>
                  <a:schemeClr val="tx1"/>
                </a:solidFill>
              </a:rPr>
              <a:t> </a:t>
            </a:r>
            <a:r>
              <a:rPr lang="es-ES" sz="3200" dirty="0">
                <a:solidFill>
                  <a:schemeClr val="tx1"/>
                </a:solidFill>
              </a:rPr>
              <a:t/>
            </a:r>
            <a:br>
              <a:rPr lang="es-ES" sz="3200" dirty="0">
                <a:solidFill>
                  <a:schemeClr val="tx1"/>
                </a:solidFill>
              </a:rPr>
            </a:br>
            <a:r>
              <a:rPr lang="es-ES" sz="3200" i="1" u="sng" dirty="0">
                <a:solidFill>
                  <a:schemeClr val="tx1"/>
                </a:solidFill>
                <a:latin typeface="Arial" panose="020B0604020202020204" pitchFamily="34" charset="0"/>
              </a:rPr>
              <a:t>Solución:</a:t>
            </a:r>
            <a:r>
              <a:rPr lang="es-ES" sz="3200" dirty="0">
                <a:solidFill>
                  <a:schemeClr val="tx1"/>
                </a:solidFill>
                <a:latin typeface="Arial" panose="020B0604020202020204" pitchFamily="34" charset="0"/>
              </a:rPr>
              <a:t> </a:t>
            </a:r>
            <a:endParaRPr lang="es-ES" sz="3200" dirty="0">
              <a:solidFill>
                <a:schemeClr val="tx1"/>
              </a:solidFill>
            </a:endParaRPr>
          </a:p>
        </p:txBody>
      </p:sp>
      <p:pic>
        <p:nvPicPr>
          <p:cNvPr id="2050" name="Picture 2" descr="https://lh7-us.googleusercontent.com/ykaJsBPYdt61dsyu0XKTIxeJprehGd1DRw5keQ-ugX97UaekFYeoArHih-9-HiAj_ocJKziNTxKjO3hQwlqhK5WIE_1gm3bzLOeb6ewqRmIk5LHzjeC4ejKqIW46LlIB8BHRxNMufgMIv1n8UChna7U"/>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98438" y="3074109"/>
            <a:ext cx="13602339" cy="571660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2" descr="Mercado Libre cambia su logo y toma medidas contra la especulación -  ExpokNews"/>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399327" y="828131"/>
            <a:ext cx="1805602" cy="911829"/>
          </a:xfrm>
          <a:prstGeom prst="rect">
            <a:avLst/>
          </a:prstGeom>
          <a:noFill/>
          <a:extLst>
            <a:ext uri="{909E8E84-426E-40DD-AFC4-6F175D3DCCD1}">
              <a14:hiddenFill xmlns:a14="http://schemas.microsoft.com/office/drawing/2010/main">
                <a:solidFill>
                  <a:srgbClr val="FFFFFF"/>
                </a:solidFill>
              </a14:hiddenFill>
            </a:ext>
          </a:extLst>
        </p:spPr>
      </p:pic>
      <p:sp>
        <p:nvSpPr>
          <p:cNvPr id="5" name="Google Shape;113;p10"/>
          <p:cNvSpPr/>
          <p:nvPr/>
        </p:nvSpPr>
        <p:spPr>
          <a:xfrm rot="19829711">
            <a:off x="17059872" y="8757267"/>
            <a:ext cx="1437030" cy="1257401"/>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noFill/>
          </a:ln>
        </p:spPr>
      </p:sp>
      <p:sp>
        <p:nvSpPr>
          <p:cNvPr id="6" name="Google Shape;113;p10"/>
          <p:cNvSpPr/>
          <p:nvPr/>
        </p:nvSpPr>
        <p:spPr>
          <a:xfrm rot="19829711">
            <a:off x="-718515" y="5738179"/>
            <a:ext cx="1437030" cy="1257401"/>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noFill/>
          </a:ln>
        </p:spPr>
      </p:sp>
      <p:grpSp>
        <p:nvGrpSpPr>
          <p:cNvPr id="7" name="Google Shape;100;p10"/>
          <p:cNvGrpSpPr/>
          <p:nvPr/>
        </p:nvGrpSpPr>
        <p:grpSpPr>
          <a:xfrm>
            <a:off x="479807" y="225686"/>
            <a:ext cx="455160" cy="457200"/>
            <a:chOff x="1813" y="0"/>
            <a:chExt cx="809173" cy="812800"/>
          </a:xfrm>
          <a:solidFill>
            <a:schemeClr val="tx1"/>
          </a:solidFill>
        </p:grpSpPr>
        <p:sp>
          <p:nvSpPr>
            <p:cNvPr id="8" name="Google Shape;101;p1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grp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02;p10"/>
            <p:cNvSpPr txBox="1"/>
            <p:nvPr/>
          </p:nvSpPr>
          <p:spPr>
            <a:xfrm>
              <a:off x="150092" y="102466"/>
              <a:ext cx="442441" cy="566567"/>
            </a:xfrm>
            <a:prstGeom prst="rect">
              <a:avLst/>
            </a:prstGeom>
            <a:grpFill/>
            <a:ln>
              <a:solidFill>
                <a:schemeClr val="tx1"/>
              </a:solid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10" name="Google Shape;100;p10"/>
          <p:cNvGrpSpPr/>
          <p:nvPr/>
        </p:nvGrpSpPr>
        <p:grpSpPr>
          <a:xfrm>
            <a:off x="18060420" y="3899071"/>
            <a:ext cx="455160" cy="457200"/>
            <a:chOff x="1813" y="0"/>
            <a:chExt cx="809173" cy="812800"/>
          </a:xfrm>
          <a:solidFill>
            <a:schemeClr val="tx1"/>
          </a:solidFill>
        </p:grpSpPr>
        <p:sp>
          <p:nvSpPr>
            <p:cNvPr id="11" name="Google Shape;101;p1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grp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02;p10"/>
            <p:cNvSpPr txBox="1"/>
            <p:nvPr/>
          </p:nvSpPr>
          <p:spPr>
            <a:xfrm>
              <a:off x="150092" y="102466"/>
              <a:ext cx="442441" cy="566567"/>
            </a:xfrm>
            <a:prstGeom prst="rect">
              <a:avLst/>
            </a:prstGeom>
            <a:grpFill/>
            <a:ln>
              <a:solidFill>
                <a:schemeClr val="tx1"/>
              </a:solid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a:solidFill>
                  <a:schemeClr val="dk1"/>
                </a:solidFill>
                <a:latin typeface="Calibri"/>
                <a:ea typeface="Calibri"/>
                <a:cs typeface="Calibri"/>
                <a:sym typeface="Calibri"/>
              </a:endParaRPr>
            </a:p>
          </p:txBody>
        </p:sp>
      </p:grpSp>
      <p:sp>
        <p:nvSpPr>
          <p:cNvPr id="14" name="Google Shape;101;p10"/>
          <p:cNvSpPr/>
          <p:nvPr/>
        </p:nvSpPr>
        <p:spPr>
          <a:xfrm>
            <a:off x="108054" y="9593288"/>
            <a:ext cx="455160" cy="4572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chemeClr val="tx1"/>
          </a:solid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Estrella de 5 puntas 15"/>
          <p:cNvSpPr/>
          <p:nvPr/>
        </p:nvSpPr>
        <p:spPr>
          <a:xfrm>
            <a:off x="5348199" y="9068895"/>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Estrella de 5 puntas 16"/>
          <p:cNvSpPr/>
          <p:nvPr/>
        </p:nvSpPr>
        <p:spPr>
          <a:xfrm>
            <a:off x="16791455" y="6366879"/>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Google Shape;110;p10"/>
          <p:cNvSpPr/>
          <p:nvPr/>
        </p:nvSpPr>
        <p:spPr>
          <a:xfrm rot="19829711">
            <a:off x="12445673" y="169737"/>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solidFill>
              <a:schemeClr val="bg1"/>
            </a:solidFill>
          </a:ln>
        </p:spPr>
      </p:sp>
      <p:sp>
        <p:nvSpPr>
          <p:cNvPr id="19" name="Google Shape;110;p10"/>
          <p:cNvSpPr/>
          <p:nvPr/>
        </p:nvSpPr>
        <p:spPr>
          <a:xfrm rot="19829711">
            <a:off x="16601349" y="2990859"/>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solidFill>
              <a:schemeClr val="bg1"/>
            </a:solidFill>
          </a:ln>
        </p:spPr>
      </p:sp>
      <p:sp>
        <p:nvSpPr>
          <p:cNvPr id="20" name="Google Shape;67;p10"/>
          <p:cNvSpPr/>
          <p:nvPr/>
        </p:nvSpPr>
        <p:spPr>
          <a:xfrm rot="796591">
            <a:off x="-559192" y="3070371"/>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solidFill>
              <a:schemeClr val="bg1"/>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1" name="Google Shape;67;p10"/>
          <p:cNvSpPr/>
          <p:nvPr/>
        </p:nvSpPr>
        <p:spPr>
          <a:xfrm rot="796591">
            <a:off x="12613553" y="9679472"/>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solidFill>
              <a:schemeClr val="bg1"/>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050"/>
                                        </p:tgtEl>
                                        <p:attrNameLst>
                                          <p:attrName>style.visibility</p:attrName>
                                        </p:attrNameLst>
                                      </p:cBhvr>
                                      <p:to>
                                        <p:strVal val="visible"/>
                                      </p:to>
                                    </p:set>
                                    <p:animEffect transition="in" filter="fade">
                                      <p:cBhvr>
                                        <p:cTn id="12" dur="500"/>
                                        <p:tgtEl>
                                          <p:spTgt spid="20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FF00"/>
        </a:solidFill>
        <a:effectLst/>
      </p:bgPr>
    </p:bg>
    <p:spTree>
      <p:nvGrpSpPr>
        <p:cNvPr id="1" name="Shape 241"/>
        <p:cNvGrpSpPr/>
        <p:nvPr/>
      </p:nvGrpSpPr>
      <p:grpSpPr>
        <a:xfrm>
          <a:off x="0" y="0"/>
          <a:ext cx="0" cy="0"/>
          <a:chOff x="0" y="0"/>
          <a:chExt cx="0" cy="0"/>
        </a:xfrm>
      </p:grpSpPr>
      <p:sp>
        <p:nvSpPr>
          <p:cNvPr id="2" name="Rectángulo 1"/>
          <p:cNvSpPr/>
          <p:nvPr/>
        </p:nvSpPr>
        <p:spPr>
          <a:xfrm>
            <a:off x="1620982" y="561642"/>
            <a:ext cx="15066818" cy="4247317"/>
          </a:xfrm>
          <a:prstGeom prst="rect">
            <a:avLst/>
          </a:prstGeom>
        </p:spPr>
        <p:txBody>
          <a:bodyPr wrap="square">
            <a:spAutoFit/>
          </a:bodyPr>
          <a:lstStyle/>
          <a:p>
            <a:pPr algn="just">
              <a:spcBef>
                <a:spcPts val="1200"/>
              </a:spcBef>
              <a:spcAft>
                <a:spcPts val="1200"/>
              </a:spcAft>
            </a:pPr>
            <a:r>
              <a:rPr lang="es-ES" sz="2800" b="1" dirty="0">
                <a:solidFill>
                  <a:schemeClr val="tx1"/>
                </a:solidFill>
                <a:latin typeface="Arial" panose="020B0604020202020204" pitchFamily="34" charset="0"/>
              </a:rPr>
              <a:t>3. Jerarquía</a:t>
            </a:r>
            <a:endParaRPr lang="es-ES" sz="2800" dirty="0">
              <a:solidFill>
                <a:schemeClr val="tx1"/>
              </a:solidFill>
            </a:endParaRPr>
          </a:p>
          <a:p>
            <a:pPr algn="just"/>
            <a:r>
              <a:rPr lang="es-ES" sz="2800" dirty="0">
                <a:solidFill>
                  <a:schemeClr val="tx1"/>
                </a:solidFill>
                <a:latin typeface="Arial" panose="020B0604020202020204" pitchFamily="34" charset="0"/>
              </a:rPr>
              <a:t>	3.1. Hay una jerarquía entre la </a:t>
            </a:r>
            <a:r>
              <a:rPr lang="es-ES" sz="2800" dirty="0" err="1">
                <a:solidFill>
                  <a:schemeClr val="tx1"/>
                </a:solidFill>
                <a:latin typeface="Arial" panose="020B0604020202020204" pitchFamily="34" charset="0"/>
              </a:rPr>
              <a:t>superentidad</a:t>
            </a:r>
            <a:r>
              <a:rPr lang="es-ES" sz="2800" dirty="0">
                <a:solidFill>
                  <a:schemeClr val="tx1"/>
                </a:solidFill>
                <a:latin typeface="Arial" panose="020B0604020202020204" pitchFamily="34" charset="0"/>
              </a:rPr>
              <a:t> USUARIO y las </a:t>
            </a:r>
            <a:r>
              <a:rPr lang="es-ES" sz="2800" dirty="0" err="1">
                <a:solidFill>
                  <a:schemeClr val="tx1"/>
                </a:solidFill>
                <a:latin typeface="Arial" panose="020B0604020202020204" pitchFamily="34" charset="0"/>
              </a:rPr>
              <a:t>subentidades</a:t>
            </a:r>
            <a:r>
              <a:rPr lang="es-ES" sz="2800" dirty="0">
                <a:solidFill>
                  <a:schemeClr val="tx1"/>
                </a:solidFill>
                <a:latin typeface="Arial" panose="020B0604020202020204" pitchFamily="34" charset="0"/>
              </a:rPr>
              <a:t> EMPRESA y 	PARTICULAR, con cobertura Total y Exclusiva.</a:t>
            </a:r>
          </a:p>
          <a:p>
            <a:pPr algn="just"/>
            <a:r>
              <a:rPr lang="es-ES" sz="2800" u="sng" dirty="0">
                <a:solidFill>
                  <a:schemeClr val="tx1"/>
                </a:solidFill>
                <a:latin typeface="Arial" panose="020B0604020202020204" pitchFamily="34" charset="0"/>
              </a:rPr>
              <a:t>Solución:</a:t>
            </a:r>
          </a:p>
          <a:p>
            <a:pPr algn="just"/>
            <a:r>
              <a:rPr lang="es-ES" sz="2800" dirty="0">
                <a:solidFill>
                  <a:schemeClr val="tx1"/>
                </a:solidFill>
                <a:latin typeface="Arial" panose="020B0604020202020204" pitchFamily="34" charset="0"/>
              </a:rPr>
              <a:t>	Se </a:t>
            </a:r>
            <a:r>
              <a:rPr lang="es-ES" sz="2800" dirty="0">
                <a:solidFill>
                  <a:schemeClr val="tx1"/>
                </a:solidFill>
              </a:rPr>
              <a:t>opta por el caso de mantener todo y hacer explícitas las relaciones, ya que las </a:t>
            </a:r>
            <a:r>
              <a:rPr lang="es-ES" sz="2800" dirty="0" err="1">
                <a:solidFill>
                  <a:schemeClr val="tx1"/>
                </a:solidFill>
              </a:rPr>
              <a:t>subentidades</a:t>
            </a:r>
            <a:r>
              <a:rPr lang="es-ES" sz="2800" dirty="0">
                <a:solidFill>
                  <a:schemeClr val="tx1"/>
                </a:solidFill>
              </a:rPr>
              <a:t> tienen comportamientos distintos a través de atributos y relaciones diferentes a la </a:t>
            </a:r>
            <a:r>
              <a:rPr lang="es-ES" sz="2800" dirty="0" err="1">
                <a:solidFill>
                  <a:schemeClr val="tx1"/>
                </a:solidFill>
              </a:rPr>
              <a:t>superentidad</a:t>
            </a:r>
            <a:r>
              <a:rPr lang="es-ES" sz="2800" dirty="0">
                <a:solidFill>
                  <a:schemeClr val="tx1"/>
                </a:solidFill>
              </a:rPr>
              <a:t>.</a:t>
            </a:r>
          </a:p>
          <a:p>
            <a:pPr algn="just"/>
            <a:r>
              <a:rPr lang="es-ES" sz="3200" dirty="0"/>
              <a:t/>
            </a:r>
            <a:br>
              <a:rPr lang="es-ES" sz="3200" dirty="0"/>
            </a:br>
            <a:endParaRPr lang="en-US" sz="3200" dirty="0">
              <a:solidFill>
                <a:schemeClr val="tx1"/>
              </a:solidFill>
            </a:endParaRPr>
          </a:p>
        </p:txBody>
      </p:sp>
      <p:pic>
        <p:nvPicPr>
          <p:cNvPr id="3" name="Imagen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56163" y="3990928"/>
            <a:ext cx="13059924" cy="5444017"/>
          </a:xfrm>
          <a:prstGeom prst="rect">
            <a:avLst/>
          </a:prstGeom>
        </p:spPr>
      </p:pic>
      <p:pic>
        <p:nvPicPr>
          <p:cNvPr id="4" name="Picture 2" descr="Mercado Libre cambia su logo y toma medidas contra la especulación -  ExpokNews"/>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981219" y="379523"/>
            <a:ext cx="1805602" cy="911829"/>
          </a:xfrm>
          <a:prstGeom prst="rect">
            <a:avLst/>
          </a:prstGeom>
          <a:noFill/>
          <a:extLst>
            <a:ext uri="{909E8E84-426E-40DD-AFC4-6F175D3DCCD1}">
              <a14:hiddenFill xmlns:a14="http://schemas.microsoft.com/office/drawing/2010/main">
                <a:solidFill>
                  <a:srgbClr val="FFFFFF"/>
                </a:solidFill>
              </a14:hiddenFill>
            </a:ext>
          </a:extLst>
        </p:spPr>
      </p:pic>
      <p:sp>
        <p:nvSpPr>
          <p:cNvPr id="5" name="Google Shape;113;p10"/>
          <p:cNvSpPr/>
          <p:nvPr/>
        </p:nvSpPr>
        <p:spPr>
          <a:xfrm rot="19106900">
            <a:off x="-445721" y="880023"/>
            <a:ext cx="1437030" cy="1257401"/>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noFill/>
          </a:ln>
        </p:spPr>
      </p:sp>
      <p:sp>
        <p:nvSpPr>
          <p:cNvPr id="6" name="Google Shape;113;p10"/>
          <p:cNvSpPr/>
          <p:nvPr/>
        </p:nvSpPr>
        <p:spPr>
          <a:xfrm rot="19829711">
            <a:off x="16904252" y="8314585"/>
            <a:ext cx="1437030" cy="1257401"/>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noFill/>
          </a:ln>
        </p:spPr>
      </p:sp>
      <p:grpSp>
        <p:nvGrpSpPr>
          <p:cNvPr id="7" name="Google Shape;100;p10"/>
          <p:cNvGrpSpPr/>
          <p:nvPr/>
        </p:nvGrpSpPr>
        <p:grpSpPr>
          <a:xfrm>
            <a:off x="1190056" y="9206345"/>
            <a:ext cx="455160" cy="457200"/>
            <a:chOff x="1813" y="0"/>
            <a:chExt cx="809173" cy="812800"/>
          </a:xfrm>
          <a:solidFill>
            <a:schemeClr val="tx1"/>
          </a:solidFill>
        </p:grpSpPr>
        <p:sp>
          <p:nvSpPr>
            <p:cNvPr id="8" name="Google Shape;101;p1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grp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02;p10"/>
            <p:cNvSpPr txBox="1"/>
            <p:nvPr/>
          </p:nvSpPr>
          <p:spPr>
            <a:xfrm>
              <a:off x="150092" y="102466"/>
              <a:ext cx="442441" cy="566567"/>
            </a:xfrm>
            <a:prstGeom prst="rect">
              <a:avLst/>
            </a:prstGeom>
            <a:grpFill/>
            <a:ln>
              <a:solidFill>
                <a:schemeClr val="tx1"/>
              </a:solid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10" name="Google Shape;100;p10"/>
          <p:cNvGrpSpPr/>
          <p:nvPr/>
        </p:nvGrpSpPr>
        <p:grpSpPr>
          <a:xfrm>
            <a:off x="11007679" y="241983"/>
            <a:ext cx="455160" cy="457200"/>
            <a:chOff x="1813" y="0"/>
            <a:chExt cx="809173" cy="812800"/>
          </a:xfrm>
          <a:solidFill>
            <a:schemeClr val="tx1"/>
          </a:solidFill>
        </p:grpSpPr>
        <p:sp>
          <p:nvSpPr>
            <p:cNvPr id="11" name="Google Shape;101;p1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grp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02;p10"/>
            <p:cNvSpPr txBox="1"/>
            <p:nvPr/>
          </p:nvSpPr>
          <p:spPr>
            <a:xfrm>
              <a:off x="150092" y="102466"/>
              <a:ext cx="442441" cy="566567"/>
            </a:xfrm>
            <a:prstGeom prst="rect">
              <a:avLst/>
            </a:prstGeom>
            <a:grpFill/>
            <a:ln>
              <a:solidFill>
                <a:schemeClr val="tx1"/>
              </a:solid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a:solidFill>
                  <a:schemeClr val="dk1"/>
                </a:solidFill>
                <a:latin typeface="Calibri"/>
                <a:ea typeface="Calibri"/>
                <a:cs typeface="Calibri"/>
                <a:sym typeface="Calibri"/>
              </a:endParaRPr>
            </a:p>
          </p:txBody>
        </p:sp>
      </p:grpSp>
      <p:sp>
        <p:nvSpPr>
          <p:cNvPr id="13" name="Estrella de 5 puntas 12"/>
          <p:cNvSpPr/>
          <p:nvPr/>
        </p:nvSpPr>
        <p:spPr>
          <a:xfrm>
            <a:off x="239552" y="4401152"/>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Estrella de 5 puntas 13"/>
          <p:cNvSpPr/>
          <p:nvPr/>
        </p:nvSpPr>
        <p:spPr>
          <a:xfrm>
            <a:off x="16468292" y="5510059"/>
            <a:ext cx="826947" cy="815614"/>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Google Shape;110;p10"/>
          <p:cNvSpPr/>
          <p:nvPr/>
        </p:nvSpPr>
        <p:spPr>
          <a:xfrm rot="19829711">
            <a:off x="995199" y="7150032"/>
            <a:ext cx="650397" cy="569098"/>
          </a:xfrm>
          <a:custGeom>
            <a:avLst/>
            <a:gdLst/>
            <a:ahLst/>
            <a:cxnLst/>
            <a:rect l="l" t="t" r="r" b="b"/>
            <a:pathLst>
              <a:path w="812800" h="711200" extrusionOk="0">
                <a:moveTo>
                  <a:pt x="406400" y="0"/>
                </a:moveTo>
                <a:lnTo>
                  <a:pt x="812800" y="711200"/>
                </a:lnTo>
                <a:lnTo>
                  <a:pt x="0" y="711200"/>
                </a:lnTo>
                <a:lnTo>
                  <a:pt x="406400" y="0"/>
                </a:lnTo>
                <a:close/>
              </a:path>
            </a:pathLst>
          </a:custGeom>
          <a:solidFill>
            <a:schemeClr val="bg1"/>
          </a:solidFill>
          <a:ln>
            <a:solidFill>
              <a:schemeClr val="bg1"/>
            </a:solidFill>
          </a:ln>
        </p:spPr>
      </p:sp>
      <p:sp>
        <p:nvSpPr>
          <p:cNvPr id="16" name="Google Shape;67;p10"/>
          <p:cNvSpPr/>
          <p:nvPr/>
        </p:nvSpPr>
        <p:spPr>
          <a:xfrm rot="796591">
            <a:off x="9673662" y="10184920"/>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solidFill>
              <a:schemeClr val="bg1"/>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7" name="Google Shape;67;p10"/>
          <p:cNvSpPr/>
          <p:nvPr/>
        </p:nvSpPr>
        <p:spPr>
          <a:xfrm rot="796591">
            <a:off x="17393174" y="3584819"/>
            <a:ext cx="1789650" cy="204159"/>
          </a:xfrm>
          <a:custGeom>
            <a:avLst/>
            <a:gdLst/>
            <a:ahLst/>
            <a:cxnLst/>
            <a:rect l="l" t="t" r="r" b="b"/>
            <a:pathLst>
              <a:path w="1789650" h="204159" extrusionOk="0">
                <a:moveTo>
                  <a:pt x="0" y="0"/>
                </a:moveTo>
                <a:lnTo>
                  <a:pt x="1789651" y="0"/>
                </a:lnTo>
                <a:lnTo>
                  <a:pt x="1789651" y="204160"/>
                </a:lnTo>
                <a:lnTo>
                  <a:pt x="0" y="204160"/>
                </a:lnTo>
                <a:close/>
              </a:path>
            </a:pathLst>
          </a:custGeom>
          <a:solidFill>
            <a:schemeClr val="tx1"/>
          </a:solidFill>
          <a:ln>
            <a:solidFill>
              <a:schemeClr val="bg1"/>
            </a:solid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Blue, Green and Red Professional Consulting Pitch Deck">
  <a:themeElements>
    <a:clrScheme name="Office">
      <a:dk1>
        <a:srgbClr val="0F2133"/>
      </a:dk1>
      <a:lt1>
        <a:srgbClr val="FFFFFF"/>
      </a:lt1>
      <a:dk2>
        <a:srgbClr val="5CFF86"/>
      </a:dk2>
      <a:lt2>
        <a:srgbClr val="006EFF"/>
      </a:lt2>
      <a:accent1>
        <a:srgbClr val="FE545E"/>
      </a:accent1>
      <a:accent2>
        <a:srgbClr val="7D2AE7"/>
      </a:accent2>
      <a:accent3>
        <a:srgbClr val="395E89"/>
      </a:accent3>
      <a:accent4>
        <a:srgbClr val="FF4F63"/>
      </a:accent4>
      <a:accent5>
        <a:srgbClr val="5A799C"/>
      </a:accent5>
      <a:accent6>
        <a:srgbClr val="5CFF8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1101</TotalTime>
  <Words>887</Words>
  <Application>Microsoft Office PowerPoint</Application>
  <PresentationFormat>Personalizado</PresentationFormat>
  <Paragraphs>96</Paragraphs>
  <Slides>44</Slides>
  <Notes>14</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44</vt:i4>
      </vt:variant>
    </vt:vector>
  </HeadingPairs>
  <TitlesOfParts>
    <vt:vector size="48" baseType="lpstr">
      <vt:lpstr>Calibri</vt:lpstr>
      <vt:lpstr>Arial</vt:lpstr>
      <vt:lpstr>DM Sans</vt:lpstr>
      <vt:lpstr>Blue, Green and Red Professional Consulting Pitch Deck</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cp:lastModifiedBy>Conecta</cp:lastModifiedBy>
  <cp:revision>141</cp:revision>
  <dcterms:modified xsi:type="dcterms:W3CDTF">2023-11-23T20:27:13Z</dcterms:modified>
</cp:coreProperties>
</file>